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66" r:id="rId1"/>
    <p:sldMasterId id="2147485080" r:id="rId2"/>
    <p:sldMasterId id="2147485093" r:id="rId3"/>
    <p:sldMasterId id="2147485106" r:id="rId4"/>
    <p:sldMasterId id="2147485118" r:id="rId5"/>
    <p:sldMasterId id="2147485142" r:id="rId6"/>
  </p:sldMasterIdLst>
  <p:notesMasterIdLst>
    <p:notesMasterId r:id="rId12"/>
  </p:notesMasterIdLst>
  <p:handoutMasterIdLst>
    <p:handoutMasterId r:id="rId13"/>
  </p:handoutMasterIdLst>
  <p:sldIdLst>
    <p:sldId id="2031" r:id="rId7"/>
    <p:sldId id="2011" r:id="rId8"/>
    <p:sldId id="2029" r:id="rId9"/>
    <p:sldId id="1992" r:id="rId10"/>
    <p:sldId id="1973" r:id="rId11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66"/>
    <a:srgbClr val="FFFF00"/>
    <a:srgbClr val="FFFF99"/>
    <a:srgbClr val="33CC33"/>
    <a:srgbClr val="00FF00"/>
    <a:srgbClr val="66FF99"/>
    <a:srgbClr val="FCF004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58" autoAdjust="0"/>
    <p:restoredTop sz="93763" autoAdjust="0"/>
  </p:normalViewPr>
  <p:slideViewPr>
    <p:cSldViewPr>
      <p:cViewPr varScale="1">
        <p:scale>
          <a:sx n="73" d="100"/>
          <a:sy n="73" d="100"/>
        </p:scale>
        <p:origin x="1404" y="60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994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t" anchorCtr="0" compatLnSpc="1">
            <a:prstTxWarp prst="textNoShape">
              <a:avLst/>
            </a:prstTxWarp>
          </a:bodyPr>
          <a:lstStyle>
            <a:lvl1pPr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27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t" anchorCtr="0" compatLnSpc="1">
            <a:prstTxWarp prst="textNoShape">
              <a:avLst/>
            </a:prstTxWarp>
          </a:bodyPr>
          <a:lstStyle>
            <a:lvl1pPr algn="r"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201"/>
            <a:ext cx="2946448" cy="4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b" anchorCtr="0" compatLnSpc="1">
            <a:prstTxWarp prst="textNoShape">
              <a:avLst/>
            </a:prstTxWarp>
          </a:bodyPr>
          <a:lstStyle>
            <a:lvl1pPr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27" y="9429201"/>
            <a:ext cx="2946448" cy="4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b" anchorCtr="0" compatLnSpc="1">
            <a:prstTxWarp prst="textNoShape">
              <a:avLst/>
            </a:prstTxWarp>
          </a:bodyPr>
          <a:lstStyle>
            <a:lvl1pPr algn="r"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035A7EBA-49E7-4AEC-BD4A-DEE6D763E6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516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t" anchorCtr="0" compatLnSpc="1">
            <a:prstTxWarp prst="textNoShape">
              <a:avLst/>
            </a:prstTxWarp>
          </a:bodyPr>
          <a:lstStyle>
            <a:lvl1pPr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48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t" anchorCtr="0" compatLnSpc="1">
            <a:prstTxWarp prst="textNoShape">
              <a:avLst/>
            </a:prstTxWarp>
          </a:bodyPr>
          <a:lstStyle>
            <a:lvl1pPr algn="r"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411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978" y="4718549"/>
            <a:ext cx="5439719" cy="446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7622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b" anchorCtr="0" compatLnSpc="1">
            <a:prstTxWarp prst="textNoShape">
              <a:avLst/>
            </a:prstTxWarp>
          </a:bodyPr>
          <a:lstStyle>
            <a:lvl1pPr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48" y="9427622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b" anchorCtr="0" compatLnSpc="1">
            <a:prstTxWarp prst="textNoShape">
              <a:avLst/>
            </a:prstTxWarp>
          </a:bodyPr>
          <a:lstStyle>
            <a:lvl1pPr algn="r"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EA50F45D-9628-4CD2-8AC3-DE08CA6DA2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087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05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5E4E-8C05-4769-ABD2-99CC997F58AD}" type="datetime1">
              <a:rPr lang="zh-TW" altLang="en-US" smtClean="0"/>
              <a:pPr>
                <a:defRPr/>
              </a:pPr>
              <a:t>2022/1/6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EC2FE-68FE-47E6-A462-A53B57FCE59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982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7DE7-9F51-4E65-9D85-AB6BE8185E31}" type="datetime1">
              <a:rPr lang="zh-TW" altLang="en-US" smtClean="0"/>
              <a:pPr>
                <a:defRPr/>
              </a:pPr>
              <a:t>2022/1/6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30F17-2222-44CE-9F20-5A314715E8A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439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51638" y="0"/>
            <a:ext cx="2141537" cy="6096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23850" y="0"/>
            <a:ext cx="6275388" cy="6096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7CE21-E7D1-453F-ABE5-01FDBBC52225}" type="datetime1">
              <a:rPr lang="zh-TW" altLang="en-US" smtClean="0"/>
              <a:pPr>
                <a:defRPr/>
              </a:pPr>
              <a:t>2022/1/6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05620-EA59-4858-A0DF-BEF0BCF2078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0611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2988" y="0"/>
            <a:ext cx="7269162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23850" y="981075"/>
            <a:ext cx="8569325" cy="5114925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6AD04-F3BE-40E9-AB67-B38A50A8A9B0}" type="datetime1">
              <a:rPr lang="zh-TW" altLang="en-US" smtClean="0"/>
              <a:pPr>
                <a:defRPr/>
              </a:pPr>
              <a:t>2022/1/6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2ACC0-430F-4281-899E-45CB4BBAB46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315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99B7-9837-4539-8DEC-D877FF1C72F1}" type="datetime1">
              <a:rPr lang="en-US" smtClean="0"/>
              <a:pPr>
                <a:defRPr/>
              </a:pPr>
              <a:t>1/6/2022</a:t>
            </a:fld>
            <a:endParaRPr lang="en-US" altLang="zh-TW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878611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5E4E-8C05-4769-ABD2-99CC997F58AD}" type="datetime1">
              <a:rPr lang="zh-TW" altLang="en-US"/>
              <a:pPr>
                <a:defRPr/>
              </a:pPr>
              <a:t>2022/1/6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EC2FE-68FE-47E6-A462-A53B57FCE5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4887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C6638-42C8-4741-B9B2-0A6C5E83379F}" type="datetime1">
              <a:rPr lang="zh-TW" altLang="en-US"/>
              <a:pPr>
                <a:defRPr/>
              </a:pPr>
              <a:t>2022/1/6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27FD4-5C81-432A-BE40-BBDF34649B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3757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BE0A6-C5BF-49FF-B7F0-C14565D1D878}" type="datetime1">
              <a:rPr lang="zh-TW" altLang="en-US"/>
              <a:pPr>
                <a:defRPr/>
              </a:pPr>
              <a:t>2022/1/6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6573C-7580-435C-8CB9-039F874268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9321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23850" y="981075"/>
            <a:ext cx="4208463" cy="511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4713" y="981075"/>
            <a:ext cx="4208462" cy="511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C9D6E-7242-4FE9-904B-AD28FEB59A4C}" type="datetime1">
              <a:rPr lang="zh-TW" altLang="en-US"/>
              <a:pPr>
                <a:defRPr/>
              </a:pPr>
              <a:t>2022/1/6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E6199-5C8C-41FC-AA02-BF745933ED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8403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953CC-7373-4756-ACC0-EE2DEA325484}" type="datetime1">
              <a:rPr lang="zh-TW" altLang="en-US"/>
              <a:pPr>
                <a:defRPr/>
              </a:pPr>
              <a:t>2022/1/6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3E2EA-561F-4634-B7E5-DEB079FEFC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4962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FA8A5-149E-4AB2-A455-9CABE661DD34}" type="datetime1">
              <a:rPr lang="zh-TW" altLang="en-US"/>
              <a:pPr>
                <a:defRPr/>
              </a:pPr>
              <a:t>2022/1/6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BD8E9-12F2-4BF6-B5FB-EED001BFC3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515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C6638-42C8-4741-B9B2-0A6C5E83379F}" type="datetime1">
              <a:rPr lang="zh-TW" altLang="en-US" smtClean="0"/>
              <a:pPr>
                <a:defRPr/>
              </a:pPr>
              <a:t>2022/1/6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27FD4-5C81-432A-BE40-BBDF34649BD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5226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DC2C5-BEDB-4D2F-9C8A-CABB51A6B647}" type="datetime1">
              <a:rPr lang="zh-TW" altLang="en-US"/>
              <a:pPr>
                <a:defRPr/>
              </a:pPr>
              <a:t>2022/1/6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02B8-C52B-41F2-9476-D23EF0479F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2456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4A88E-E0F6-41A8-96D2-443ECBD11F8A}" type="datetime1">
              <a:rPr lang="zh-TW" altLang="en-US"/>
              <a:pPr>
                <a:defRPr/>
              </a:pPr>
              <a:t>2022/1/6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860B7-693F-4817-81F8-64110C16B7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2560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F46F5-E0EE-4645-B875-99BA24E8B489}" type="datetime1">
              <a:rPr lang="zh-TW" altLang="en-US"/>
              <a:pPr>
                <a:defRPr/>
              </a:pPr>
              <a:t>2022/1/6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AED63-7AE4-4E39-8474-F2E1A318FF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2846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7DE7-9F51-4E65-9D85-AB6BE8185E31}" type="datetime1">
              <a:rPr lang="zh-TW" altLang="en-US"/>
              <a:pPr>
                <a:defRPr/>
              </a:pPr>
              <a:t>2022/1/6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30F17-2222-44CE-9F20-5A314715E8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2339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51638" y="0"/>
            <a:ext cx="2141537" cy="6096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23850" y="0"/>
            <a:ext cx="6275388" cy="6096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7CE21-E7D1-453F-ABE5-01FDBBC52225}" type="datetime1">
              <a:rPr lang="zh-TW" altLang="en-US"/>
              <a:pPr>
                <a:defRPr/>
              </a:pPr>
              <a:t>2022/1/6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05620-EA59-4858-A0DF-BEF0BCF207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6265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2988" y="0"/>
            <a:ext cx="7269162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23850" y="981075"/>
            <a:ext cx="8569325" cy="5114925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6AD04-F3BE-40E9-AB67-B38A50A8A9B0}" type="datetime1">
              <a:rPr lang="zh-TW" altLang="en-US"/>
              <a:pPr>
                <a:defRPr/>
              </a:pPr>
              <a:t>2022/1/6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2ACC0-430F-4281-899E-45CB4BBAB4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6735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55C69-192B-4384-ABE6-F7308F240FEF}" type="datetime1">
              <a:rPr lang="en-US"/>
              <a:pPr>
                <a:defRPr/>
              </a:pPr>
              <a:t>1/6/2022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AEE17-7528-4B38-8353-4A30565E04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3751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95AD8-935B-419F-B954-64119E9C71DB}" type="datetime1">
              <a:rPr lang="en-US"/>
              <a:pPr>
                <a:defRPr/>
              </a:pPr>
              <a:t>1/6/2022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E7B69-4358-4258-AC3D-9C14945224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7365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3BE16-9515-43A8-91D0-92D8ABAB5DF6}" type="datetime1">
              <a:rPr lang="en-US"/>
              <a:pPr>
                <a:defRPr/>
              </a:pPr>
              <a:t>1/6/2022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E1A8-BC5E-4091-985A-AB969C514E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9666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23850" y="981075"/>
            <a:ext cx="4208463" cy="511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4713" y="981075"/>
            <a:ext cx="4208462" cy="511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35F8D-1C22-40F1-9120-579C2A1D6EE1}" type="datetime1">
              <a:rPr lang="en-US"/>
              <a:pPr>
                <a:defRPr/>
              </a:pPr>
              <a:t>1/6/2022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815EE-8F83-44C0-B576-0C3C6D240E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468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BE0A6-C5BF-49FF-B7F0-C14565D1D878}" type="datetime1">
              <a:rPr lang="zh-TW" altLang="en-US" smtClean="0"/>
              <a:pPr>
                <a:defRPr/>
              </a:pPr>
              <a:t>2022/1/6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6573C-7580-435C-8CB9-039F874268B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63998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3356D-37FF-429B-B427-AF98CF1D2762}" type="datetime1">
              <a:rPr lang="en-US"/>
              <a:pPr>
                <a:defRPr/>
              </a:pPr>
              <a:t>1/6/2022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A3F61-6241-47DB-B475-C028AE025AA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9351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936A1-A248-414F-A34C-F48A594C12FF}" type="datetime1">
              <a:rPr lang="en-US"/>
              <a:pPr>
                <a:defRPr/>
              </a:pPr>
              <a:t>1/6/2022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18F0-48D9-442A-B9A1-FDF79EE732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7769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F40C3-A427-44B0-B831-C30694969651}" type="datetime1">
              <a:rPr lang="en-US"/>
              <a:pPr>
                <a:defRPr/>
              </a:pPr>
              <a:t>1/6/2022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9CB2F-3C35-48B9-A604-0F74B2B648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4163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CF1C2-DEC8-45B0-9CD6-65AC8ED809DF}" type="datetime1">
              <a:rPr lang="en-US"/>
              <a:pPr>
                <a:defRPr/>
              </a:pPr>
              <a:t>1/6/2022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0C3BD-4909-4D92-86CE-7028EBE269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4562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13970-1714-43D2-B2E5-DEDDF9FA7FAD}" type="datetime1">
              <a:rPr lang="en-US"/>
              <a:pPr>
                <a:defRPr/>
              </a:pPr>
              <a:t>1/6/2022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9D44-5AD1-42AB-8F77-FBC581E88C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3301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7E849-1B91-4EBD-81A3-45CFB517003B}" type="datetime1">
              <a:rPr lang="en-US"/>
              <a:pPr>
                <a:defRPr/>
              </a:pPr>
              <a:t>1/6/2022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400FC-3369-4C06-A41D-C63668CA40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676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51638" y="0"/>
            <a:ext cx="2141537" cy="6096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23850" y="0"/>
            <a:ext cx="6275388" cy="6096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8A191-B6FF-4215-A9CC-F3D2BDD9CF28}" type="datetime1">
              <a:rPr lang="en-US"/>
              <a:pPr>
                <a:defRPr/>
              </a:pPr>
              <a:t>1/6/2022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7CF29-15B0-46F2-A02C-AFBD071AEE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8944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2988" y="0"/>
            <a:ext cx="7269162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23850" y="981075"/>
            <a:ext cx="8569325" cy="5114925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46765-762F-4143-911C-20E2B820177C}" type="datetime1">
              <a:rPr lang="en-US"/>
              <a:pPr>
                <a:defRPr/>
              </a:pPr>
              <a:t>1/6/2022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B9767-A783-4F8B-B2EA-FEB17DBD9A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9977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07950" y="655320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3BFDD37D-0BA0-43A9-A41B-125E2978541B}" type="slidenum">
              <a:rPr lang="en-US" altLang="zh-TW" sz="1400" b="1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/>
          </a:p>
        </p:txBody>
      </p:sp>
      <p:pic>
        <p:nvPicPr>
          <p:cNvPr id="4" name="Picture 13" descr="PPT-02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CN" altLang="en-US">
              <a:ea typeface="宋体" pitchFamily="2" charset="-122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ltGray">
          <a:xfrm rot="5400000" flipH="1">
            <a:off x="-2016918" y="1896268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CN" altLang="en-US">
              <a:ea typeface="宋体" pitchFamily="2" charset="-122"/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932363" y="6397625"/>
            <a:ext cx="4356100" cy="460375"/>
            <a:chOff x="3243" y="4020"/>
            <a:chExt cx="2744" cy="290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470" y="4156"/>
              <a:ext cx="2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Knowledge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  <a:cs typeface="Arial" charset="0"/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Vision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Value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Attitude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Commitment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Execution</a:t>
              </a:r>
            </a:p>
          </p:txBody>
        </p:sp>
        <p:sp>
          <p:nvSpPr>
            <p:cNvPr id="9" name="Rectangle 26"/>
            <p:cNvSpPr>
              <a:spLocks noChangeArrowheads="1"/>
            </p:cNvSpPr>
            <p:nvPr/>
          </p:nvSpPr>
          <p:spPr bwMode="auto">
            <a:xfrm>
              <a:off x="3243" y="4020"/>
              <a:ext cx="2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知識  視野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價值  態度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承諾  執行力</a:t>
              </a:r>
            </a:p>
          </p:txBody>
        </p:sp>
      </p:grpSp>
      <p:sp>
        <p:nvSpPr>
          <p:cNvPr id="10" name="Line 30"/>
          <p:cNvSpPr>
            <a:spLocks noChangeShapeType="1"/>
          </p:cNvSpPr>
          <p:nvPr/>
        </p:nvSpPr>
        <p:spPr bwMode="auto">
          <a:xfrm flipV="1">
            <a:off x="396875" y="6669088"/>
            <a:ext cx="8602663" cy="1587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4925" y="650875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E67CABE4-D05F-4AB7-9534-29D3EEC9538F}" type="slidenum">
              <a:rPr lang="en-US" altLang="zh-TW" sz="1400" b="1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99B7-9837-4539-8DEC-D877FF1C72F1}" type="datetime1">
              <a:rPr lang="en-US" smtClean="0"/>
              <a:pPr>
                <a:defRPr/>
              </a:pPr>
              <a:t>1/6/2022</a:t>
            </a:fld>
            <a:endParaRPr lang="en-US" altLang="zh-TW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8786113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5C2DA-A0B4-4440-BD53-14D3433D8AC1}" type="datetime1">
              <a:rPr lang="en-US" smtClean="0"/>
              <a:pPr>
                <a:defRPr/>
              </a:pPr>
              <a:t>1/6/2022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906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23850" y="981075"/>
            <a:ext cx="4208463" cy="511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4713" y="981075"/>
            <a:ext cx="4208462" cy="511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C9D6E-7242-4FE9-904B-AD28FEB59A4C}" type="datetime1">
              <a:rPr lang="zh-TW" altLang="en-US" smtClean="0"/>
              <a:pPr>
                <a:defRPr/>
              </a:pPr>
              <a:t>2022/1/6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E6199-5C8C-41FC-AA02-BF745933ED3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53272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E99B7-9837-4539-8DEC-D877FF1C72F1}" type="datetime1">
              <a:rPr lang="en-US" smtClean="0"/>
              <a:pPr>
                <a:defRPr/>
              </a:pPr>
              <a:t>1/6/2022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7113954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DFC2-27E3-4E08-81A5-75579B10013E}" type="datetime1">
              <a:rPr lang="en-US" smtClean="0"/>
              <a:pPr>
                <a:defRPr/>
              </a:pPr>
              <a:t>1/6/2022</a:t>
            </a:fld>
            <a:endParaRPr lang="en-US" altLang="zh-TW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32218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78FB1-BD21-4D94-8EA7-15428FA2FA02}" type="datetime1">
              <a:rPr lang="en-US" smtClean="0"/>
              <a:pPr>
                <a:defRPr/>
              </a:pPr>
              <a:t>1/6/2022</a:t>
            </a:fld>
            <a:endParaRPr lang="en-US" altLang="zh-TW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15460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DD36-6B6F-444F-A448-3412AA8B3020}" type="datetime1">
              <a:rPr lang="en-US" smtClean="0"/>
              <a:pPr>
                <a:defRPr/>
              </a:pPr>
              <a:t>1/6/2022</a:t>
            </a:fld>
            <a:endParaRPr lang="en-US" altLang="zh-TW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9342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C80C0-B0DB-486C-8311-AF88F91C8841}" type="datetime1">
              <a:rPr lang="en-US" smtClean="0"/>
              <a:pPr>
                <a:defRPr/>
              </a:pPr>
              <a:t>1/6/2022</a:t>
            </a:fld>
            <a:endParaRPr lang="en-US" altLang="zh-TW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4949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9D912-FB2B-465C-9FB9-474FF89D363F}" type="datetime1">
              <a:rPr lang="en-US" smtClean="0"/>
              <a:pPr>
                <a:defRPr/>
              </a:pPr>
              <a:t>1/6/2022</a:t>
            </a:fld>
            <a:endParaRPr lang="en-US" altLang="zh-TW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58325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C7186-4B02-4282-AB08-7B37EC8C1EC2}" type="datetime1">
              <a:rPr lang="en-US" smtClean="0"/>
              <a:pPr>
                <a:defRPr/>
              </a:pPr>
              <a:t>1/6/2022</a:t>
            </a:fld>
            <a:endParaRPr lang="en-US" altLang="zh-TW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95030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0508A-B6C5-4A46-86B2-9326BD9EC88F}" type="datetime1">
              <a:rPr lang="en-US" smtClean="0"/>
              <a:pPr>
                <a:defRPr/>
              </a:pPr>
              <a:t>1/6/2022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41102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7400" cy="5994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4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1C657-AF40-4C00-8B52-6AF8F4F6F0F7}" type="datetime1">
              <a:rPr lang="en-US" smtClean="0"/>
              <a:pPr>
                <a:defRPr/>
              </a:pPr>
              <a:t>1/6/2022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51599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07950" y="655320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64853B96-375D-4E2E-B2FD-B1AA6E6202C1}" type="slidenum">
              <a:rPr lang="en-US" altLang="zh-TW" sz="1400" b="1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/>
          </a:p>
        </p:txBody>
      </p:sp>
      <p:pic>
        <p:nvPicPr>
          <p:cNvPr id="4" name="Picture 13" descr="PPT-02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CN" altLang="en-US">
              <a:ea typeface="宋体" pitchFamily="2" charset="-122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ltGray">
          <a:xfrm rot="5400000" flipH="1">
            <a:off x="-2016918" y="1896268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CN" altLang="en-US">
              <a:ea typeface="宋体" pitchFamily="2" charset="-122"/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932363" y="6397625"/>
            <a:ext cx="4356100" cy="460375"/>
            <a:chOff x="3243" y="4020"/>
            <a:chExt cx="2744" cy="290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470" y="4156"/>
              <a:ext cx="2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Knowledge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  <a:cs typeface="Arial" charset="0"/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Vision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Value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Attitude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Commitment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Execution</a:t>
              </a:r>
            </a:p>
          </p:txBody>
        </p:sp>
        <p:sp>
          <p:nvSpPr>
            <p:cNvPr id="9" name="Rectangle 26"/>
            <p:cNvSpPr>
              <a:spLocks noChangeArrowheads="1"/>
            </p:cNvSpPr>
            <p:nvPr/>
          </p:nvSpPr>
          <p:spPr bwMode="auto">
            <a:xfrm>
              <a:off x="3243" y="4020"/>
              <a:ext cx="2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知識  視野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價值  態度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承諾  執行力</a:t>
              </a:r>
            </a:p>
          </p:txBody>
        </p:sp>
      </p:grpSp>
      <p:sp>
        <p:nvSpPr>
          <p:cNvPr id="10" name="Line 30"/>
          <p:cNvSpPr>
            <a:spLocks noChangeShapeType="1"/>
          </p:cNvSpPr>
          <p:nvPr/>
        </p:nvSpPr>
        <p:spPr bwMode="auto">
          <a:xfrm flipV="1">
            <a:off x="396875" y="6669088"/>
            <a:ext cx="8602663" cy="1587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4925" y="650875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D07C2E93-81D7-41D8-ABCD-9884852510D3}" type="slidenum">
              <a:rPr lang="en-US" altLang="zh-TW" sz="1400" b="1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99B7-9837-4539-8DEC-D877FF1C72F1}" type="datetime1">
              <a:rPr lang="en-US" smtClean="0"/>
              <a:pPr>
                <a:defRPr/>
              </a:pPr>
              <a:t>1/6/2022</a:t>
            </a:fld>
            <a:endParaRPr lang="en-US" altLang="zh-TW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884869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953CC-7373-4756-ACC0-EE2DEA325484}" type="datetime1">
              <a:rPr lang="zh-TW" altLang="en-US" smtClean="0"/>
              <a:pPr>
                <a:defRPr/>
              </a:pPr>
              <a:t>2022/1/6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3E2EA-561F-4634-B7E5-DEB079FEFCF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24492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5C2DA-A0B4-4440-BD53-14D3433D8AC1}" type="datetime1">
              <a:rPr lang="en-US" smtClean="0"/>
              <a:pPr>
                <a:defRPr/>
              </a:pPr>
              <a:t>1/6/2022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908720"/>
            <a:ext cx="5623693" cy="476250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algn="just">
              <a:defRPr/>
            </a:pPr>
            <a:r>
              <a:rPr lang="zh-TW" altLang="en-US" dirty="0" smtClean="0"/>
              <a:t>本文件屬未公開重大資訊，僅供董事會使用，請注意資訊保密不外洩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34813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E99B7-9837-4539-8DEC-D877FF1C72F1}" type="datetime1">
              <a:rPr lang="en-US" smtClean="0"/>
              <a:pPr>
                <a:defRPr/>
              </a:pPr>
              <a:t>1/6/2022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2927721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DFC2-27E3-4E08-81A5-75579B10013E}" type="datetime1">
              <a:rPr lang="en-US" smtClean="0"/>
              <a:pPr>
                <a:defRPr/>
              </a:pPr>
              <a:t>1/6/2022</a:t>
            </a:fld>
            <a:endParaRPr lang="en-US" altLang="zh-TW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9670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78FB1-BD21-4D94-8EA7-15428FA2FA02}" type="datetime1">
              <a:rPr lang="en-US" smtClean="0"/>
              <a:pPr>
                <a:defRPr/>
              </a:pPr>
              <a:t>1/6/2022</a:t>
            </a:fld>
            <a:endParaRPr lang="en-US" altLang="zh-TW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220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DD36-6B6F-444F-A448-3412AA8B3020}" type="datetime1">
              <a:rPr lang="en-US" smtClean="0"/>
              <a:pPr>
                <a:defRPr/>
              </a:pPr>
              <a:t>1/6/2022</a:t>
            </a:fld>
            <a:endParaRPr lang="en-US" altLang="zh-TW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4"/>
          <p:cNvSpPr txBox="1">
            <a:spLocks noChangeArrowheads="1"/>
          </p:cNvSpPr>
          <p:nvPr userDrawn="1"/>
        </p:nvSpPr>
        <p:spPr bwMode="auto">
          <a:xfrm>
            <a:off x="0" y="908720"/>
            <a:ext cx="562369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pPr algn="just">
              <a:defRPr/>
            </a:pPr>
            <a:r>
              <a:rPr lang="zh-TW" altLang="en-US" smtClean="0"/>
              <a:t>本文件屬未公開重大資訊，僅供董事會使用，請注意資訊保密不外洩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2430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C80C0-B0DB-486C-8311-AF88F91C8841}" type="datetime1">
              <a:rPr lang="en-US" smtClean="0"/>
              <a:pPr>
                <a:defRPr/>
              </a:pPr>
              <a:t>1/6/2022</a:t>
            </a:fld>
            <a:endParaRPr lang="en-US" altLang="zh-TW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69226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9D912-FB2B-465C-9FB9-474FF89D363F}" type="datetime1">
              <a:rPr lang="en-US" smtClean="0"/>
              <a:pPr>
                <a:defRPr/>
              </a:pPr>
              <a:t>1/6/2022</a:t>
            </a:fld>
            <a:endParaRPr lang="en-US" altLang="zh-TW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30948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C7186-4B02-4282-AB08-7B37EC8C1EC2}" type="datetime1">
              <a:rPr lang="en-US" smtClean="0"/>
              <a:pPr>
                <a:defRPr/>
              </a:pPr>
              <a:t>1/6/2022</a:t>
            </a:fld>
            <a:endParaRPr lang="en-US" altLang="zh-TW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57807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0508A-B6C5-4A46-86B2-9326BD9EC88F}" type="datetime1">
              <a:rPr lang="en-US" smtClean="0"/>
              <a:pPr>
                <a:defRPr/>
              </a:pPr>
              <a:t>1/6/2022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91637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7400" cy="5994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4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1C657-AF40-4C00-8B52-6AF8F4F6F0F7}" type="datetime1">
              <a:rPr lang="en-US" smtClean="0"/>
              <a:pPr>
                <a:defRPr/>
              </a:pPr>
              <a:t>1/6/2022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752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FA8A5-149E-4AB2-A455-9CABE661DD34}" type="datetime1">
              <a:rPr lang="zh-TW" altLang="en-US" smtClean="0"/>
              <a:pPr>
                <a:defRPr/>
              </a:pPr>
              <a:t>2022/1/6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BD8E9-12F2-4BF6-B5FB-EED001BFC3C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26792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07950" y="655320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7EFA0853-04BC-4CBA-93E9-3CDE1753E25D}" type="slidenum">
              <a:rPr lang="en-US" altLang="zh-TW" sz="1400" b="1" smtClean="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>
              <a:solidFill>
                <a:srgbClr val="000000"/>
              </a:solidFill>
            </a:endParaRPr>
          </a:p>
        </p:txBody>
      </p:sp>
      <p:pic>
        <p:nvPicPr>
          <p:cNvPr id="4" name="Picture 13" descr="PPT-02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CN" altLang="en-US" sz="2400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ltGray">
          <a:xfrm rot="5400000" flipH="1">
            <a:off x="-2016918" y="1896268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CN" altLang="en-US" sz="2400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932363" y="6397625"/>
            <a:ext cx="4356100" cy="460375"/>
            <a:chOff x="3243" y="4020"/>
            <a:chExt cx="2744" cy="290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470" y="4156"/>
              <a:ext cx="2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Knowledge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  <a:cs typeface="Arial" charset="0"/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Vision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Value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Attitude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Commitment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Execution</a:t>
              </a:r>
            </a:p>
          </p:txBody>
        </p:sp>
        <p:sp>
          <p:nvSpPr>
            <p:cNvPr id="9" name="Rectangle 26"/>
            <p:cNvSpPr>
              <a:spLocks noChangeArrowheads="1"/>
            </p:cNvSpPr>
            <p:nvPr/>
          </p:nvSpPr>
          <p:spPr bwMode="auto">
            <a:xfrm>
              <a:off x="3243" y="4020"/>
              <a:ext cx="2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知識  視野</a:t>
              </a:r>
              <a:r>
                <a:rPr lang="en-US" altLang="zh-TW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‧</a:t>
              </a:r>
              <a:r>
                <a:rPr lang="zh-TW" altLang="en-US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價值  態度</a:t>
              </a:r>
              <a:r>
                <a:rPr lang="en-US" altLang="zh-TW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‧</a:t>
              </a:r>
              <a:r>
                <a:rPr lang="zh-TW" altLang="en-US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承諾  執行力</a:t>
              </a:r>
            </a:p>
          </p:txBody>
        </p:sp>
      </p:grpSp>
      <p:sp>
        <p:nvSpPr>
          <p:cNvPr id="10" name="Line 30"/>
          <p:cNvSpPr>
            <a:spLocks noChangeShapeType="1"/>
          </p:cNvSpPr>
          <p:nvPr/>
        </p:nvSpPr>
        <p:spPr bwMode="auto">
          <a:xfrm flipV="1">
            <a:off x="396875" y="6669088"/>
            <a:ext cx="8602663" cy="1587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24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4925" y="650875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83F29FAD-AE57-4B07-9388-E3222B914930}" type="slidenum">
              <a:rPr lang="en-US" altLang="zh-TW" sz="1400" b="1" smtClean="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99B7-9837-4539-8DEC-D877FF1C72F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1/6/2022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25863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5C2DA-A0B4-4440-BD53-14D3433D8AC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1/6/2022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259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E99B7-9837-4539-8DEC-D877FF1C72F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1/6/2022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67422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DFC2-27E3-4E08-81A5-75579B10013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1/6/2022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786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78FB1-BD21-4D94-8EA7-15428FA2FA0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1/6/2022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774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DD36-6B6F-444F-A448-3412AA8B302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1/6/2022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8925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C80C0-B0DB-486C-8311-AF88F91C884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1/6/2022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341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9D912-FB2B-465C-9FB9-474FF89D363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1/6/2022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108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C7186-4B02-4282-AB08-7B37EC8C1EC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1/6/2022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182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0508A-B6C5-4A46-86B2-9326BD9EC88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1/6/2022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DC2C5-BEDB-4D2F-9C8A-CABB51A6B647}" type="datetime1">
              <a:rPr lang="zh-TW" altLang="en-US" smtClean="0"/>
              <a:pPr>
                <a:defRPr/>
              </a:pPr>
              <a:t>2022/1/6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02B8-C52B-41F2-9476-D23EF0479FF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27367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7400" cy="5994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4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1C657-AF40-4C00-8B52-6AF8F4F6F0F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1/6/2022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175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B2392-DF2F-44D1-90B0-E3C0021995D0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2022/1/6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1CAFE-9872-4AC6-8343-869DD8366575}" type="slidenum">
              <a:rPr lang="en-US" altLang="zh-TW" sz="2400" b="1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 altLang="zh-TW" sz="2400" b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64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4A88E-E0F6-41A8-96D2-443ECBD11F8A}" type="datetime1">
              <a:rPr lang="zh-TW" altLang="en-US" smtClean="0"/>
              <a:pPr>
                <a:defRPr/>
              </a:pPr>
              <a:t>2022/1/6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860B7-693F-4817-81F8-64110C16B78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663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F46F5-E0EE-4645-B875-99BA24E8B489}" type="datetime1">
              <a:rPr lang="zh-TW" altLang="en-US" smtClean="0"/>
              <a:pPr>
                <a:defRPr/>
              </a:pPr>
              <a:t>2022/1/6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AED63-7AE4-4E39-8474-F2E1A318FFC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373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pp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0"/>
            <a:ext cx="72691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81075"/>
            <a:ext cx="85693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48659BA-C89D-4C17-A149-4AA1A3DB9168}" type="datetime1">
              <a:rPr lang="zh-TW" altLang="en-US" smtClean="0"/>
              <a:pPr>
                <a:defRPr/>
              </a:pPr>
              <a:t>2022/1/6</a:t>
            </a:fld>
            <a:endParaRPr lang="en-US" altLang="zh-TW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F3342CD-F608-4614-A150-9324B769407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2056" name="Picture 7" descr="logo"/>
          <p:cNvPicPr>
            <a:picLocks noChangeAspect="1" noChangeArrowheads="1"/>
          </p:cNvPicPr>
          <p:nvPr/>
        </p:nvPicPr>
        <p:blipFill>
          <a:blip r:embed="rId16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711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292100" y="606425"/>
            <a:ext cx="16525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7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---Achieve Your Ideas.---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5226050" y="6472238"/>
            <a:ext cx="353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知識  視野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價值  態度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承諾  執行力</a:t>
            </a: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-25400" y="862013"/>
            <a:ext cx="9194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2" name="Picture 9" descr="pp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logo"/>
          <p:cNvPicPr>
            <a:picLocks noChangeAspect="1" noChangeArrowheads="1"/>
          </p:cNvPicPr>
          <p:nvPr userDrawn="1"/>
        </p:nvPicPr>
        <p:blipFill>
          <a:blip r:embed="rId16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711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8"/>
          <p:cNvSpPr txBox="1">
            <a:spLocks noChangeArrowheads="1"/>
          </p:cNvSpPr>
          <p:nvPr userDrawn="1"/>
        </p:nvSpPr>
        <p:spPr bwMode="auto">
          <a:xfrm>
            <a:off x="-292100" y="606425"/>
            <a:ext cx="16525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7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---Achieve Your Ideas.---</a:t>
            </a: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5226050" y="6472238"/>
            <a:ext cx="353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知識  視野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價值  態度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承諾  執行力</a:t>
            </a:r>
          </a:p>
        </p:txBody>
      </p:sp>
      <p:sp>
        <p:nvSpPr>
          <p:cNvPr id="16" name="Line 11"/>
          <p:cNvSpPr>
            <a:spLocks noChangeShapeType="1"/>
          </p:cNvSpPr>
          <p:nvPr userDrawn="1"/>
        </p:nvSpPr>
        <p:spPr bwMode="auto">
          <a:xfrm>
            <a:off x="-25400" y="862013"/>
            <a:ext cx="9194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7" r:id="rId1"/>
    <p:sldLayoutId id="2147485068" r:id="rId2"/>
    <p:sldLayoutId id="2147485069" r:id="rId3"/>
    <p:sldLayoutId id="2147485070" r:id="rId4"/>
    <p:sldLayoutId id="2147485071" r:id="rId5"/>
    <p:sldLayoutId id="2147485072" r:id="rId6"/>
    <p:sldLayoutId id="2147485073" r:id="rId7"/>
    <p:sldLayoutId id="2147485074" r:id="rId8"/>
    <p:sldLayoutId id="2147485075" r:id="rId9"/>
    <p:sldLayoutId id="2147485076" r:id="rId10"/>
    <p:sldLayoutId id="2147485077" r:id="rId11"/>
    <p:sldLayoutId id="2147485078" r:id="rId12"/>
    <p:sldLayoutId id="2147485079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p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0"/>
            <a:ext cx="72691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81075"/>
            <a:ext cx="85693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C48659BA-C89D-4C17-A149-4AA1A3DB9168}" type="datetime1">
              <a:rPr lang="zh-TW" altLang="en-US"/>
              <a:pPr>
                <a:defRPr/>
              </a:pPr>
              <a:t>2022/1/6</a:t>
            </a:fld>
            <a:endParaRPr lang="en-US" altLang="zh-TW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4F3342CD-F608-4614-A150-9324B769407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3080" name="Picture 7" descr="logo"/>
          <p:cNvPicPr>
            <a:picLocks noChangeAspect="1" noChangeArrowheads="1"/>
          </p:cNvPicPr>
          <p:nvPr/>
        </p:nvPicPr>
        <p:blipFill>
          <a:blip r:embed="rId15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711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292100" y="606425"/>
            <a:ext cx="16525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7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---Achieve Your Ideas.---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5226050" y="6472238"/>
            <a:ext cx="353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知識  視野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價值  態度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承諾  執行力</a:t>
            </a: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-25400" y="862013"/>
            <a:ext cx="9194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1" r:id="rId1"/>
    <p:sldLayoutId id="2147485082" r:id="rId2"/>
    <p:sldLayoutId id="2147485083" r:id="rId3"/>
    <p:sldLayoutId id="2147485084" r:id="rId4"/>
    <p:sldLayoutId id="2147485085" r:id="rId5"/>
    <p:sldLayoutId id="2147485086" r:id="rId6"/>
    <p:sldLayoutId id="2147485087" r:id="rId7"/>
    <p:sldLayoutId id="2147485088" r:id="rId8"/>
    <p:sldLayoutId id="2147485089" r:id="rId9"/>
    <p:sldLayoutId id="2147485090" r:id="rId10"/>
    <p:sldLayoutId id="2147485091" r:id="rId11"/>
    <p:sldLayoutId id="214748509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p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0"/>
            <a:ext cx="72691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81075"/>
            <a:ext cx="85693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69A4D2B0-1C75-42CA-B322-274C327B9483}" type="datetime1">
              <a:rPr lang="en-US"/>
              <a:pPr>
                <a:defRPr/>
              </a:pPr>
              <a:t>1/6/2022</a:t>
            </a:fld>
            <a:endParaRPr lang="en-US" altLang="zh-TW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BBF449C5-1C5C-421D-A43C-3D2CF001E04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10248" name="Picture 7" descr="logo"/>
          <p:cNvPicPr>
            <a:picLocks noChangeAspect="1" noChangeArrowheads="1"/>
          </p:cNvPicPr>
          <p:nvPr/>
        </p:nvPicPr>
        <p:blipFill>
          <a:blip r:embed="rId15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711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292100" y="606425"/>
            <a:ext cx="16525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7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---Achieve Your Ideas.---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5226050" y="6472238"/>
            <a:ext cx="353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知識  視野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價值  態度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承諾  執行力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-25400" y="862013"/>
            <a:ext cx="9194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4" r:id="rId1"/>
    <p:sldLayoutId id="2147485095" r:id="rId2"/>
    <p:sldLayoutId id="2147485096" r:id="rId3"/>
    <p:sldLayoutId id="2147485097" r:id="rId4"/>
    <p:sldLayoutId id="2147485098" r:id="rId5"/>
    <p:sldLayoutId id="2147485099" r:id="rId6"/>
    <p:sldLayoutId id="2147485100" r:id="rId7"/>
    <p:sldLayoutId id="2147485101" r:id="rId8"/>
    <p:sldLayoutId id="2147485102" r:id="rId9"/>
    <p:sldLayoutId id="2147485103" r:id="rId10"/>
    <p:sldLayoutId id="2147485104" r:id="rId11"/>
    <p:sldLayoutId id="214748510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31763"/>
            <a:ext cx="6562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pic>
        <p:nvPicPr>
          <p:cNvPr id="1028" name="Picture 18" descr="PPT-0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5763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fld id="{DDDE99B7-9837-4539-8DEC-D877FF1C72F1}" type="datetime1">
              <a:rPr lang="en-US" smtClean="0"/>
              <a:pPr>
                <a:defRPr/>
              </a:pPr>
              <a:t>1/6/2022</a:t>
            </a:fld>
            <a:endParaRPr lang="en-US" altLang="zh-TW" dirty="0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3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grpSp>
        <p:nvGrpSpPr>
          <p:cNvPr id="1031" name="Group 26"/>
          <p:cNvGrpSpPr>
            <a:grpSpLocks/>
          </p:cNvGrpSpPr>
          <p:nvPr/>
        </p:nvGrpSpPr>
        <p:grpSpPr bwMode="auto">
          <a:xfrm>
            <a:off x="4932363" y="6397625"/>
            <a:ext cx="4356100" cy="460375"/>
            <a:chOff x="3243" y="4020"/>
            <a:chExt cx="2744" cy="290"/>
          </a:xfrm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3470" y="4156"/>
              <a:ext cx="2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Knowledge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  <a:cs typeface="Arial" charset="0"/>
                </a:rPr>
                <a:t>·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Vision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Value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Attitude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Commitment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Execution</a:t>
              </a:r>
              <a:endParaRPr lang="en-US" altLang="zh-TW" sz="10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3243" y="4020"/>
              <a:ext cx="2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知識  視野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價值  態度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承諾  執行力</a:t>
              </a:r>
            </a:p>
          </p:txBody>
        </p:sp>
      </p:grpSp>
      <p:sp>
        <p:nvSpPr>
          <p:cNvPr id="1032" name="Text Box 29"/>
          <p:cNvSpPr txBox="1">
            <a:spLocks noChangeArrowheads="1"/>
          </p:cNvSpPr>
          <p:nvPr/>
        </p:nvSpPr>
        <p:spPr bwMode="auto">
          <a:xfrm>
            <a:off x="34925" y="650875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E2A0C882-13CB-49E8-A470-2258C61C285F}" type="slidenum">
              <a:rPr lang="en-US" altLang="zh-TW" sz="1400" b="1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/>
          </a:p>
        </p:txBody>
      </p:sp>
      <p:sp>
        <p:nvSpPr>
          <p:cNvPr id="1033" name="Line 30"/>
          <p:cNvSpPr>
            <a:spLocks noChangeShapeType="1"/>
          </p:cNvSpPr>
          <p:nvPr/>
        </p:nvSpPr>
        <p:spPr bwMode="auto">
          <a:xfrm flipV="1">
            <a:off x="396875" y="6669088"/>
            <a:ext cx="8602663" cy="1587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2" name="Picture 9" descr="p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logo"/>
          <p:cNvPicPr>
            <a:picLocks noChangeAspect="1" noChangeArrowheads="1"/>
          </p:cNvPicPr>
          <p:nvPr/>
        </p:nvPicPr>
        <p:blipFill>
          <a:blip r:embed="rId15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711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-292100" y="606425"/>
            <a:ext cx="16525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7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---Achieve Your Ideas.---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5226050" y="6472238"/>
            <a:ext cx="353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知識  視野</a:t>
            </a:r>
            <a:r>
              <a:rPr lang="en-US" altLang="zh-TW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價值  態度</a:t>
            </a:r>
            <a:r>
              <a:rPr lang="en-US" altLang="zh-TW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承諾  執行力</a:t>
            </a: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-25400" y="862013"/>
            <a:ext cx="9194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7" r:id="rId1"/>
    <p:sldLayoutId id="2147485108" r:id="rId2"/>
    <p:sldLayoutId id="2147485109" r:id="rId3"/>
    <p:sldLayoutId id="2147485110" r:id="rId4"/>
    <p:sldLayoutId id="2147485111" r:id="rId5"/>
    <p:sldLayoutId id="2147485112" r:id="rId6"/>
    <p:sldLayoutId id="2147485113" r:id="rId7"/>
    <p:sldLayoutId id="2147485114" r:id="rId8"/>
    <p:sldLayoutId id="2147485115" r:id="rId9"/>
    <p:sldLayoutId id="2147485116" r:id="rId10"/>
    <p:sldLayoutId id="214748511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ü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31763"/>
            <a:ext cx="6562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pic>
        <p:nvPicPr>
          <p:cNvPr id="1028" name="Picture 18" descr="PPT-0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5763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fld id="{69A4D2B0-1C75-42CA-B322-274C327B9483}" type="datetime1">
              <a:rPr lang="en-US" smtClean="0"/>
              <a:pPr>
                <a:defRPr/>
              </a:pPr>
              <a:t>1/6/2022</a:t>
            </a:fld>
            <a:endParaRPr lang="en-US" altLang="zh-TW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3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grpSp>
        <p:nvGrpSpPr>
          <p:cNvPr id="1031" name="Group 26"/>
          <p:cNvGrpSpPr>
            <a:grpSpLocks/>
          </p:cNvGrpSpPr>
          <p:nvPr/>
        </p:nvGrpSpPr>
        <p:grpSpPr bwMode="auto">
          <a:xfrm>
            <a:off x="4932363" y="6397625"/>
            <a:ext cx="4356100" cy="460375"/>
            <a:chOff x="3243" y="4020"/>
            <a:chExt cx="2744" cy="290"/>
          </a:xfrm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3470" y="4156"/>
              <a:ext cx="2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Knowledge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  <a:cs typeface="Arial" charset="0"/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Vision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Value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Attitude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Commitment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Execution</a:t>
              </a: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3243" y="4020"/>
              <a:ext cx="2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知識  視野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價值  態度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承諾  執行力</a:t>
              </a:r>
            </a:p>
          </p:txBody>
        </p:sp>
      </p:grpSp>
      <p:sp>
        <p:nvSpPr>
          <p:cNvPr id="1032" name="Text Box 29"/>
          <p:cNvSpPr txBox="1">
            <a:spLocks noChangeArrowheads="1"/>
          </p:cNvSpPr>
          <p:nvPr/>
        </p:nvSpPr>
        <p:spPr bwMode="auto">
          <a:xfrm>
            <a:off x="34925" y="650875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79E2A267-6792-4B4A-93AF-D0281C771161}" type="slidenum">
              <a:rPr lang="en-US" altLang="zh-TW" sz="1400" b="1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/>
          </a:p>
        </p:txBody>
      </p:sp>
      <p:sp>
        <p:nvSpPr>
          <p:cNvPr id="1033" name="Line 30"/>
          <p:cNvSpPr>
            <a:spLocks noChangeShapeType="1"/>
          </p:cNvSpPr>
          <p:nvPr/>
        </p:nvSpPr>
        <p:spPr bwMode="auto">
          <a:xfrm flipV="1">
            <a:off x="396875" y="6669088"/>
            <a:ext cx="8602663" cy="1587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9" r:id="rId1"/>
    <p:sldLayoutId id="2147485120" r:id="rId2"/>
    <p:sldLayoutId id="2147485121" r:id="rId3"/>
    <p:sldLayoutId id="2147485122" r:id="rId4"/>
    <p:sldLayoutId id="2147485123" r:id="rId5"/>
    <p:sldLayoutId id="2147485124" r:id="rId6"/>
    <p:sldLayoutId id="2147485125" r:id="rId7"/>
    <p:sldLayoutId id="2147485126" r:id="rId8"/>
    <p:sldLayoutId id="2147485127" r:id="rId9"/>
    <p:sldLayoutId id="2147485128" r:id="rId10"/>
    <p:sldLayoutId id="214748512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ü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31763"/>
            <a:ext cx="6562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pic>
        <p:nvPicPr>
          <p:cNvPr id="1028" name="Picture 18" descr="PPT-0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5763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fld id="{DE8BBC53-E8A2-42C4-86FF-47DFF922EB12}" type="datetime1">
              <a:rPr lang="zh-TW" altLang="en-US" b="1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2022/1/6</a:t>
            </a:fld>
            <a:endParaRPr lang="en-US" altLang="zh-TW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3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b="1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031" name="Group 26"/>
          <p:cNvGrpSpPr>
            <a:grpSpLocks/>
          </p:cNvGrpSpPr>
          <p:nvPr/>
        </p:nvGrpSpPr>
        <p:grpSpPr bwMode="auto">
          <a:xfrm>
            <a:off x="4932363" y="6397625"/>
            <a:ext cx="4356100" cy="460375"/>
            <a:chOff x="3243" y="4020"/>
            <a:chExt cx="2744" cy="290"/>
          </a:xfrm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3470" y="4156"/>
              <a:ext cx="2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Knowledge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  <a:cs typeface="Arial" charset="0"/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Vision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Value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Attitude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Commitment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Execution</a:t>
              </a: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3243" y="4020"/>
              <a:ext cx="2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知識  視野</a:t>
              </a:r>
              <a:r>
                <a:rPr lang="en-US" altLang="zh-TW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‧</a:t>
              </a:r>
              <a:r>
                <a:rPr lang="zh-TW" altLang="en-US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價值  態度</a:t>
              </a:r>
              <a:r>
                <a:rPr lang="en-US" altLang="zh-TW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‧</a:t>
              </a:r>
              <a:r>
                <a:rPr lang="zh-TW" altLang="en-US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承諾  執行力</a:t>
              </a:r>
            </a:p>
          </p:txBody>
        </p:sp>
      </p:grpSp>
      <p:sp>
        <p:nvSpPr>
          <p:cNvPr id="1032" name="Text Box 29"/>
          <p:cNvSpPr txBox="1">
            <a:spLocks noChangeArrowheads="1"/>
          </p:cNvSpPr>
          <p:nvPr/>
        </p:nvSpPr>
        <p:spPr bwMode="auto">
          <a:xfrm>
            <a:off x="34925" y="650875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501AE323-26E0-45FE-976F-64EB072C30B7}" type="slidenum">
              <a:rPr lang="en-US" altLang="zh-TW" sz="1400" b="1" smtClean="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>
              <a:solidFill>
                <a:srgbClr val="000000"/>
              </a:solidFill>
            </a:endParaRPr>
          </a:p>
        </p:txBody>
      </p:sp>
      <p:sp>
        <p:nvSpPr>
          <p:cNvPr id="1033" name="Line 30"/>
          <p:cNvSpPr>
            <a:spLocks noChangeShapeType="1"/>
          </p:cNvSpPr>
          <p:nvPr/>
        </p:nvSpPr>
        <p:spPr bwMode="auto">
          <a:xfrm flipV="1">
            <a:off x="396875" y="6669088"/>
            <a:ext cx="8602663" cy="1587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2400" b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6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  <p:sldLayoutId id="2147485154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ü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164526" y="2898948"/>
            <a:ext cx="6804248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標楷體" pitchFamily="65" charset="-120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48963" y="2072696"/>
            <a:ext cx="53142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標楷體" pitchFamily="65" charset="-120"/>
                <a:cs typeface="+mn-cs"/>
              </a:rPr>
              <a:t>民國</a:t>
            </a:r>
            <a:r>
              <a:rPr kumimoji="1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110</a:t>
            </a:r>
            <a:r>
              <a:rPr kumimoji="1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標楷體" pitchFamily="65" charset="-120"/>
                <a:cs typeface="+mn-cs"/>
              </a:rPr>
              <a:t>年</a:t>
            </a:r>
            <a:endParaRPr kumimoji="1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標楷體" pitchFamily="65" charset="-120"/>
                <a:cs typeface="+mn-cs"/>
              </a:rPr>
              <a:t>誠信經營</a:t>
            </a:r>
            <a:r>
              <a:rPr kumimoji="1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標楷體" pitchFamily="65" charset="-120"/>
                <a:cs typeface="+mn-cs"/>
              </a:rPr>
              <a:t>執行情形報告</a:t>
            </a:r>
            <a:endParaRPr kumimoji="1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標楷體" pitchFamily="65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41545" y="4542227"/>
            <a:ext cx="2129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新細明體" pitchFamily="18" charset="-120"/>
                <a:cs typeface="+mn-cs"/>
              </a:rPr>
              <a:t>Nov 12, 2021</a:t>
            </a:r>
            <a:endParaRPr kumimoji="1" lang="zh-TW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15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90882" y="260648"/>
            <a:ext cx="5256584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誠信</a:t>
            </a:r>
            <a:r>
              <a:rPr lang="zh-TW" altLang="en-US" sz="2800" b="1" dirty="0">
                <a:latin typeface="+mj-ea"/>
                <a:ea typeface="+mj-ea"/>
              </a:rPr>
              <a:t>經營相關</a:t>
            </a:r>
            <a:r>
              <a:rPr lang="zh-TW" altLang="en-US" sz="2800" b="1" dirty="0" smtClean="0">
                <a:latin typeface="+mj-ea"/>
                <a:ea typeface="+mj-ea"/>
              </a:rPr>
              <a:t>規定修正以臻齊備</a:t>
            </a:r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1560" y="1340768"/>
            <a:ext cx="7920880" cy="489654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ü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zh-TW" altLang="en-US" sz="2400" kern="0" dirty="0" smtClean="0"/>
              <a:t>針對誠信經營的部分新增多份程序文件，使企業</a:t>
            </a:r>
            <a:r>
              <a:rPr lang="zh-TW" altLang="en-US" sz="2400" kern="0" dirty="0"/>
              <a:t>經營管理在「道德議題」上</a:t>
            </a:r>
            <a:r>
              <a:rPr lang="zh-TW" altLang="en-US" sz="2400" kern="0" dirty="0" smtClean="0"/>
              <a:t>更加完備，</a:t>
            </a:r>
            <a:r>
              <a:rPr lang="zh-TW" altLang="en-US" sz="2400" kern="0" dirty="0"/>
              <a:t>現有</a:t>
            </a:r>
            <a:r>
              <a:rPr lang="zh-TW" altLang="en-US" sz="2400" kern="0" dirty="0" smtClean="0"/>
              <a:t>文件羅列如下：</a:t>
            </a:r>
            <a:endParaRPr lang="en-US" altLang="zh-TW" sz="2400" kern="0" dirty="0" smtClean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endParaRPr lang="en-US" altLang="zh-TW" sz="200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zh-TW" sz="2000" dirty="0" smtClean="0">
                <a:solidFill>
                  <a:srgbClr val="000000"/>
                </a:solidFill>
              </a:rPr>
              <a:t>TA-CM-1037商業道德與資料保密規範管理程序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endParaRPr lang="en-US" altLang="zh-TW" sz="200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zh-TW" sz="2000" dirty="0" smtClean="0">
                <a:solidFill>
                  <a:srgbClr val="000000"/>
                </a:solidFill>
              </a:rPr>
              <a:t>TA-CM-1038智慧財產管理程序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endParaRPr lang="en-US" altLang="zh-TW" sz="200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zh-TW" sz="2000" dirty="0" smtClean="0">
                <a:solidFill>
                  <a:srgbClr val="000000"/>
                </a:solidFill>
              </a:rPr>
              <a:t>TA-CM-1039</a:t>
            </a:r>
            <a:r>
              <a:rPr lang="en-US" altLang="zh-TW" sz="2000" dirty="0">
                <a:solidFill>
                  <a:srgbClr val="000000"/>
                </a:solidFill>
              </a:rPr>
              <a:t>反不正當競爭(</a:t>
            </a:r>
            <a:r>
              <a:rPr lang="en-US" altLang="zh-TW" sz="2000" dirty="0" err="1">
                <a:solidFill>
                  <a:srgbClr val="000000"/>
                </a:solidFill>
              </a:rPr>
              <a:t>公平交易</a:t>
            </a:r>
            <a:r>
              <a:rPr lang="en-US" altLang="zh-TW" sz="2000" dirty="0">
                <a:solidFill>
                  <a:srgbClr val="000000"/>
                </a:solidFill>
              </a:rPr>
              <a:t>)</a:t>
            </a:r>
            <a:r>
              <a:rPr lang="en-US" altLang="zh-TW" sz="2000" dirty="0" err="1" smtClean="0">
                <a:solidFill>
                  <a:srgbClr val="000000"/>
                </a:solidFill>
              </a:rPr>
              <a:t>管理程序</a:t>
            </a:r>
            <a:endParaRPr lang="en-US" altLang="zh-TW" sz="200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endParaRPr lang="en-US" altLang="zh-TW" sz="200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zh-TW" sz="2000" dirty="0" smtClean="0">
                <a:solidFill>
                  <a:srgbClr val="000000"/>
                </a:solidFill>
              </a:rPr>
              <a:t>TA-CM-1040身份保護及防止報復管理程序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endParaRPr lang="en-US" altLang="zh-TW" sz="20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zh-TW" sz="2000" dirty="0" smtClean="0"/>
              <a:t>TA-CM-1042</a:t>
            </a:r>
            <a:r>
              <a:rPr lang="zh-TW" altLang="en-US" sz="2000" dirty="0" smtClean="0"/>
              <a:t>勞工</a:t>
            </a:r>
            <a:r>
              <a:rPr lang="zh-TW" altLang="en-US" sz="2000" dirty="0"/>
              <a:t>道德風險識別評估與控制</a:t>
            </a:r>
            <a:r>
              <a:rPr lang="zh-TW" altLang="en-US" sz="2000" dirty="0" smtClean="0"/>
              <a:t>程序</a:t>
            </a:r>
            <a:endParaRPr lang="en-US" altLang="zh-TW" sz="20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endParaRPr lang="zh-TW" altLang="zh-TW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altLang="zh-TW" sz="1600" kern="0" dirty="0"/>
          </a:p>
        </p:txBody>
      </p:sp>
    </p:spTree>
    <p:extLst>
      <p:ext uri="{BB962C8B-B14F-4D97-AF65-F5344CB8AC3E}">
        <p14:creationId xmlns:p14="http://schemas.microsoft.com/office/powerpoint/2010/main" val="33038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14883" y="203228"/>
            <a:ext cx="5688632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本年度</a:t>
            </a:r>
            <a:r>
              <a:rPr lang="zh-TW" altLang="en-US" sz="2800" b="1" dirty="0">
                <a:latin typeface="+mj-ea"/>
                <a:ea typeface="+mj-ea"/>
              </a:rPr>
              <a:t>誠信經營相關規定</a:t>
            </a:r>
            <a:r>
              <a:rPr lang="zh-TW" altLang="en-US" sz="2800" b="1" dirty="0" smtClean="0">
                <a:latin typeface="+mj-ea"/>
                <a:ea typeface="+mj-ea"/>
              </a:rPr>
              <a:t>執行狀況</a:t>
            </a:r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5542" y="6321896"/>
            <a:ext cx="31117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日期：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50059"/>
            <a:ext cx="3936240" cy="205923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650059"/>
            <a:ext cx="4051994" cy="2059232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7544" y="998687"/>
            <a:ext cx="8102859" cy="63011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ü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zh-TW" altLang="en-US" sz="2000" kern="0" dirty="0" smtClean="0"/>
              <a:t>為建立正確法律觀念，舉辦</a:t>
            </a:r>
            <a:r>
              <a:rPr lang="en-US" altLang="zh-TW" sz="2000" kern="0" dirty="0" smtClean="0"/>
              <a:t>【</a:t>
            </a:r>
            <a:r>
              <a:rPr lang="zh-TW" altLang="en-US" sz="2000" kern="0" dirty="0" smtClean="0"/>
              <a:t>法律專業知識課程</a:t>
            </a:r>
            <a:r>
              <a:rPr lang="en-US" altLang="zh-TW" sz="2000" kern="0" dirty="0" smtClean="0"/>
              <a:t>】</a:t>
            </a:r>
            <a:r>
              <a:rPr lang="zh-TW" altLang="en-US" sz="2000" kern="0" dirty="0" smtClean="0"/>
              <a:t>進行教育訓練。</a:t>
            </a:r>
            <a:endParaRPr lang="en-US" altLang="zh-TW" sz="2000" kern="0" dirty="0" smtClean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856328"/>
            <a:ext cx="3936239" cy="233979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3823241"/>
            <a:ext cx="4051994" cy="2372878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760301" y="3653963"/>
            <a:ext cx="595035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123728" y="1520575"/>
            <a:ext cx="1005403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東園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場次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555117" y="1486840"/>
            <a:ext cx="800219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簽到表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328911" y="3730550"/>
            <a:ext cx="595035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課程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5149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158836"/>
            <a:ext cx="3643630" cy="197678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309087" y="205480"/>
            <a:ext cx="5616624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本年度</a:t>
            </a:r>
            <a:r>
              <a:rPr lang="zh-TW" altLang="en-US" sz="2800" b="1" dirty="0">
                <a:latin typeface="+mj-ea"/>
                <a:ea typeface="+mj-ea"/>
              </a:rPr>
              <a:t>誠信經營相關規定</a:t>
            </a:r>
            <a:r>
              <a:rPr lang="zh-TW" altLang="en-US" sz="2800" b="1" dirty="0" smtClean="0">
                <a:latin typeface="+mj-ea"/>
                <a:ea typeface="+mj-ea"/>
              </a:rPr>
              <a:t>執行狀況</a:t>
            </a:r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1560" y="1196752"/>
            <a:ext cx="7920880" cy="10081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ü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zh-TW" altLang="en-US" sz="2400" kern="0" dirty="0" smtClean="0"/>
              <a:t>為將誠信經營觀念落實，召開</a:t>
            </a:r>
            <a:r>
              <a:rPr lang="en-US" altLang="zh-TW" sz="2400" kern="0" dirty="0" smtClean="0"/>
              <a:t>【</a:t>
            </a:r>
            <a:r>
              <a:rPr lang="zh-TW" altLang="en-US" sz="2400" kern="0" dirty="0" smtClean="0"/>
              <a:t>勞工道德與權益課程</a:t>
            </a:r>
            <a:r>
              <a:rPr lang="en-US" altLang="zh-TW" sz="2400" kern="0" dirty="0" smtClean="0"/>
              <a:t>】</a:t>
            </a:r>
            <a:r>
              <a:rPr lang="zh-TW" altLang="en-US" sz="2400" kern="0" dirty="0"/>
              <a:t>對</a:t>
            </a:r>
            <a:r>
              <a:rPr lang="zh-TW" altLang="en-US" sz="2400" kern="0" dirty="0" smtClean="0"/>
              <a:t>主管進行教育訓練，同時以公告方式向全體員工佈達。</a:t>
            </a:r>
            <a:endParaRPr lang="en-US" altLang="zh-TW" sz="1600" kern="0" dirty="0"/>
          </a:p>
        </p:txBody>
      </p:sp>
      <p:pic>
        <p:nvPicPr>
          <p:cNvPr id="8" name="圖片 7"/>
          <p:cNvPicPr/>
          <p:nvPr>
            <p:extLst>
              <p:ext uri="{D42A27DB-BD31-4B8C-83A1-F6EECF244321}">
                <p14:modId xmlns:p14="http://schemas.microsoft.com/office/powerpoint/2010/main" val="133153688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559300" y="3272284"/>
            <a:ext cx="23813" cy="23813"/>
          </a:xfrm>
          <a:prstGeom prst="rect">
            <a:avLst/>
          </a:prstGeom>
        </p:spPr>
      </p:pic>
      <p:pic>
        <p:nvPicPr>
          <p:cNvPr id="9" name="圖片 8"/>
          <p:cNvPicPr/>
          <p:nvPr>
            <p:extLst>
              <p:ext uri="{D42A27DB-BD31-4B8C-83A1-F6EECF244321}">
                <p14:modId xmlns:p14="http://schemas.microsoft.com/office/powerpoint/2010/main" val="266103808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559300" y="3272284"/>
            <a:ext cx="23813" cy="23813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6281737" y="2072531"/>
            <a:ext cx="800219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簽到表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22" y="4363517"/>
            <a:ext cx="4167345" cy="226503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4251666"/>
            <a:ext cx="3643630" cy="2305497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6372200" y="4135622"/>
            <a:ext cx="595035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大綱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522" y="2055082"/>
            <a:ext cx="4169123" cy="2122838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3419872" y="4250557"/>
            <a:ext cx="800219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中文版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419872" y="2132856"/>
            <a:ext cx="800219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英文版</a:t>
            </a:r>
          </a:p>
        </p:txBody>
      </p:sp>
    </p:spTree>
    <p:extLst>
      <p:ext uri="{BB962C8B-B14F-4D97-AF65-F5344CB8AC3E}">
        <p14:creationId xmlns:p14="http://schemas.microsoft.com/office/powerpoint/2010/main" val="424581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PT-01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445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27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CES">
  <a:themeElements>
    <a:clrScheme name="AC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CES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ACES">
  <a:themeElements>
    <a:clrScheme name="AC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CES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A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ACES">
  <a:themeElements>
    <a:clrScheme name="AC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CES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49258</TotalTime>
  <Words>155</Words>
  <Application>Microsoft Office PowerPoint</Application>
  <PresentationFormat>如螢幕大小 (4:3)</PresentationFormat>
  <Paragraphs>28</Paragraphs>
  <Slides>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6</vt:i4>
      </vt:variant>
      <vt:variant>
        <vt:lpstr>投影片標題</vt:lpstr>
      </vt:variant>
      <vt:variant>
        <vt:i4>5</vt:i4>
      </vt:variant>
    </vt:vector>
  </HeadingPairs>
  <TitlesOfParts>
    <vt:vector size="19" baseType="lpstr">
      <vt:lpstr>宋体</vt:lpstr>
      <vt:lpstr>華康超明體</vt:lpstr>
      <vt:lpstr>微軟正黑體</vt:lpstr>
      <vt:lpstr>新細明體</vt:lpstr>
      <vt:lpstr>標楷體</vt:lpstr>
      <vt:lpstr>Arial</vt:lpstr>
      <vt:lpstr>Times New Roman</vt:lpstr>
      <vt:lpstr>Wingdings</vt:lpstr>
      <vt:lpstr>佈景主題1</vt:lpstr>
      <vt:lpstr>2_預設簡報設計</vt:lpstr>
      <vt:lpstr>6_預設簡報設計</vt:lpstr>
      <vt:lpstr>ACES</vt:lpstr>
      <vt:lpstr>1_ACES</vt:lpstr>
      <vt:lpstr>2_ACES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amily</dc:creator>
  <cp:lastModifiedBy>ACES-T-1016-Spring-顏春梅</cp:lastModifiedBy>
  <cp:revision>4934</cp:revision>
  <cp:lastPrinted>2017-11-03T02:00:03Z</cp:lastPrinted>
  <dcterms:created xsi:type="dcterms:W3CDTF">2006-04-07T06:24:17Z</dcterms:created>
  <dcterms:modified xsi:type="dcterms:W3CDTF">2022-01-06T06:35:48Z</dcterms:modified>
</cp:coreProperties>
</file>