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6" r:id="rId1"/>
    <p:sldMasterId id="2147485080" r:id="rId2"/>
    <p:sldMasterId id="2147485093" r:id="rId3"/>
    <p:sldMasterId id="2147485106" r:id="rId4"/>
    <p:sldMasterId id="2147485118" r:id="rId5"/>
    <p:sldMasterId id="2147485142" r:id="rId6"/>
    <p:sldMasterId id="2147485167" r:id="rId7"/>
  </p:sldMasterIdLst>
  <p:notesMasterIdLst>
    <p:notesMasterId r:id="rId12"/>
  </p:notesMasterIdLst>
  <p:handoutMasterIdLst>
    <p:handoutMasterId r:id="rId13"/>
  </p:handoutMasterIdLst>
  <p:sldIdLst>
    <p:sldId id="1975" r:id="rId8"/>
    <p:sldId id="1995" r:id="rId9"/>
    <p:sldId id="1996" r:id="rId10"/>
    <p:sldId id="1973" r:id="rId11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FF00"/>
    <a:srgbClr val="FFFF99"/>
    <a:srgbClr val="33CC33"/>
    <a:srgbClr val="00FF00"/>
    <a:srgbClr val="66FF99"/>
    <a:srgbClr val="FFCC99"/>
    <a:srgbClr val="FCF004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3763" autoAdjust="0"/>
  </p:normalViewPr>
  <p:slideViewPr>
    <p:cSldViewPr>
      <p:cViewPr>
        <p:scale>
          <a:sx n="80" d="100"/>
          <a:sy n="80" d="100"/>
        </p:scale>
        <p:origin x="-1206" y="-4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9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5A7EBA-49E7-4AEC-BD4A-DEE6D763E6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51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48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8" y="4718549"/>
            <a:ext cx="5439719" cy="44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48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A50F45D-9628-4CD2-8AC3-DE08CA6DA2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7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98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3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61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15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488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75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32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40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9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15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226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45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256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84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33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265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735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5C69-192B-4384-ABE6-F7308F240FEF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EE17-7528-4B38-8353-4A30565E0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75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AD8-935B-419F-B954-64119E9C71DB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7B69-4358-4258-AC3D-9C1494522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36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3BE16-9515-43A8-91D0-92D8ABAB5DF6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E1A8-BC5E-4091-985A-AB969C514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6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5F8D-1C22-40F1-9120-579C2A1D6EE1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15EE-8F83-44C0-B576-0C3C6D240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46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6399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356D-37FF-429B-B427-AF98CF1D2762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3F61-6241-47DB-B475-C028AE025A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351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36A1-A248-414F-A34C-F48A594C12FF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18F0-48D9-442A-B9A1-FDF79EE732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69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40C3-A427-44B0-B831-C30694969651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CB2F-3C35-48B9-A604-0F74B2B648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16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F1C2-DEC8-45B0-9CD6-65AC8ED809DF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C3BD-4909-4D92-86CE-7028EBE26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56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3970-1714-43D2-B2E5-DEDDF9FA7FAD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9D44-5AD1-42AB-8F77-FBC581E88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301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E849-1B91-4EBD-81A3-45CFB517003B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00FC-3369-4C06-A41D-C63668CA4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7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191-B6FF-4215-A9CC-F3D2BDD9CF28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CF29-15B0-46F2-A02C-AFBD071AEE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944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6765-762F-4143-911C-20E2B820177C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9767-A783-4F8B-B2EA-FEB17DBD9A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977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BFDD37D-0BA0-43A9-A41B-125E2978541B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67CABE4-D05F-4AB7-9534-29D3EEC9538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0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327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11395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221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546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934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949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832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503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11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159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4853B96-375D-4E2E-B2FD-B1AA6E6202C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07C2E93-81D7-41D8-ABCD-9884852510D3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8486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2449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908720"/>
            <a:ext cx="5623693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just">
              <a:defRPr/>
            </a:pPr>
            <a:r>
              <a:rPr lang="zh-TW" altLang="en-US" dirty="0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48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92772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67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2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 txBox="1">
            <a:spLocks noChangeArrowheads="1"/>
          </p:cNvSpPr>
          <p:nvPr userDrawn="1"/>
        </p:nvSpPr>
        <p:spPr bwMode="auto">
          <a:xfrm>
            <a:off x="0" y="908720"/>
            <a:ext cx="562369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just">
              <a:defRPr/>
            </a:pPr>
            <a:r>
              <a:rPr lang="zh-TW" altLang="en-US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430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922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094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78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163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75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79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EFA0853-04BC-4CBA-93E9-3CDE1753E25D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3F29FAD-AE57-4B07-9388-E3222B914930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25863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25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742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8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7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9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4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0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18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73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7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2392-DF2F-44D1-90B0-E3C0021995D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2020/12/24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CAFE-9872-4AC6-8343-869DD8366575}" type="slidenum">
              <a:rPr lang="en-US" altLang="zh-TW" sz="2400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zh-TW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4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4853B96-375D-4E2E-B2FD-B1AA6E6202C1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07C2E93-81D7-41D8-ABCD-9884852510D3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9120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908720"/>
            <a:ext cx="5623693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just"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本文件屬未公開重大資訊，僅供董事會使用，請注意資訊保密不外洩</a:t>
            </a: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50474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0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 userDrawn="1"/>
        </p:nvSpPr>
        <p:spPr bwMode="auto">
          <a:xfrm>
            <a:off x="0" y="908720"/>
            <a:ext cx="562369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just">
              <a:defRPr/>
            </a:pPr>
            <a:r>
              <a:rPr lang="zh-TW" altLang="en-US" smtClean="0">
                <a:solidFill>
                  <a:srgbClr val="000000"/>
                </a:solidFill>
              </a:rPr>
              <a:t>本文件屬未公開重大資訊，僅供董事會使用，請注意資訊保密不外洩</a:t>
            </a: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1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290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6332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91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637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7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 smtClean="0"/>
              <a:pPr>
                <a:defRPr/>
              </a:pPr>
              <a:t>2020/12/24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Picture 7" descr="logo"/>
          <p:cNvPicPr>
            <a:picLocks noChangeAspect="1" noChangeArrowheads="1"/>
          </p:cNvPicPr>
          <p:nvPr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  <p:sldLayoutId id="214748507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/>
              <a:pPr>
                <a:defRPr/>
              </a:pPr>
              <a:t>2020/12/24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3080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/>
              <a:pPr>
                <a:defRPr/>
              </a:pPr>
              <a:t>12/24/2020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BF449C5-1C5C-421D-A43C-3D2CF001E04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248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  <a:endParaRPr lang="en-US" altLang="zh-TW" sz="1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2A0C882-13CB-49E8-A470-2258C61C285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9E2A267-6792-4B4A-93AF-D0281C77116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E8BBC53-E8A2-42C4-86FF-47DFF922EB12}" type="datetime1">
              <a:rPr lang="zh-TW" altLang="en-US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2020/12/24</a:t>
            </a:fld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01AE323-26E0-45FE-976F-64EB072C30B7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  <p:sldLayoutId id="2147485154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9E2A267-6792-4B4A-93AF-D0281C771161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4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169" r:id="rId2"/>
    <p:sldLayoutId id="2147485170" r:id="rId3"/>
    <p:sldLayoutId id="2147485171" r:id="rId4"/>
    <p:sldLayoutId id="2147485172" r:id="rId5"/>
    <p:sldLayoutId id="2147485173" r:id="rId6"/>
    <p:sldLayoutId id="2147485174" r:id="rId7"/>
    <p:sldLayoutId id="2147485175" r:id="rId8"/>
    <p:sldLayoutId id="2147485176" r:id="rId9"/>
    <p:sldLayoutId id="2147485177" r:id="rId10"/>
    <p:sldLayoutId id="21474851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64526" y="2898948"/>
            <a:ext cx="6804248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TW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48963" y="2072696"/>
            <a:ext cx="53142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民國</a:t>
            </a:r>
            <a:r>
              <a:rPr lang="en-US" altLang="zh-TW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年</a:t>
            </a:r>
            <a:endParaRPr lang="en-US" altLang="zh-TW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/>
            <a:r>
              <a:rPr lang="zh-TW" altLang="zh-TW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誠信經營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執行情形報告</a:t>
            </a:r>
            <a:endParaRPr lang="en-US" altLang="zh-TW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1452" y="4542227"/>
            <a:ext cx="2109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Nov </a:t>
            </a:r>
            <a:r>
              <a:rPr lang="en-US" altLang="zh-TW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11, 2020</a:t>
            </a:r>
            <a:endParaRPr lang="zh-TW" altLang="en-US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1680" y="313492"/>
            <a:ext cx="7128792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 smtClean="0">
                <a:solidFill>
                  <a:srgbClr val="000000"/>
                </a:solidFill>
                <a:latin typeface="標楷體"/>
                <a:ea typeface="標楷體"/>
              </a:rPr>
              <a:t>誠信</a:t>
            </a:r>
            <a:r>
              <a:rPr lang="zh-TW" altLang="en-US" sz="2800" b="1" dirty="0">
                <a:solidFill>
                  <a:srgbClr val="000000"/>
                </a:solidFill>
                <a:latin typeface="標楷體"/>
                <a:ea typeface="標楷體"/>
              </a:rPr>
              <a:t>經營相關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/>
                <a:ea typeface="標楷體"/>
              </a:rPr>
              <a:t>規定修正以臻齊備</a:t>
            </a:r>
            <a:endParaRPr lang="zh-TW" altLang="en-US" sz="2800" b="1" dirty="0">
              <a:solidFill>
                <a:srgbClr val="000000"/>
              </a:solidFill>
              <a:latin typeface="標楷體"/>
              <a:ea typeface="標楷體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340768"/>
            <a:ext cx="7920880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ü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TW" altLang="en-US" sz="2400" kern="0" dirty="0" smtClean="0">
                <a:solidFill>
                  <a:srgbClr val="000000"/>
                </a:solidFill>
              </a:rPr>
              <a:t>針對誠信經營的部分新增多份程序文件，使企業</a:t>
            </a:r>
            <a:r>
              <a:rPr lang="zh-TW" altLang="en-US" sz="2400" kern="0" dirty="0">
                <a:solidFill>
                  <a:srgbClr val="000000"/>
                </a:solidFill>
              </a:rPr>
              <a:t>經營管理在「道德議題」上</a:t>
            </a:r>
            <a:r>
              <a:rPr lang="zh-TW" altLang="en-US" sz="2400" kern="0" dirty="0" smtClean="0">
                <a:solidFill>
                  <a:srgbClr val="000000"/>
                </a:solidFill>
              </a:rPr>
              <a:t>更加完備，</a:t>
            </a:r>
            <a:r>
              <a:rPr lang="zh-TW" altLang="en-US" sz="2400" kern="0" dirty="0">
                <a:solidFill>
                  <a:srgbClr val="000000"/>
                </a:solidFill>
              </a:rPr>
              <a:t>現有</a:t>
            </a:r>
            <a:r>
              <a:rPr lang="zh-TW" altLang="en-US" sz="2400" kern="0" dirty="0" smtClean="0">
                <a:solidFill>
                  <a:srgbClr val="000000"/>
                </a:solidFill>
              </a:rPr>
              <a:t>文件羅列如下：</a:t>
            </a:r>
            <a:endParaRPr lang="en-US" altLang="zh-TW" sz="2400" kern="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TA-CM-1037商業道德與資料保密規範管理程序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TA-CM-1038智慧財產管理程序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TA-CM-1039</a:t>
            </a:r>
            <a:r>
              <a:rPr lang="en-US" altLang="zh-TW" sz="2000" dirty="0">
                <a:solidFill>
                  <a:srgbClr val="000000"/>
                </a:solidFill>
              </a:rPr>
              <a:t>反不正當競爭(</a:t>
            </a:r>
            <a:r>
              <a:rPr lang="en-US" altLang="zh-TW" sz="2000" dirty="0" err="1">
                <a:solidFill>
                  <a:srgbClr val="000000"/>
                </a:solidFill>
              </a:rPr>
              <a:t>公平交易</a:t>
            </a:r>
            <a:r>
              <a:rPr lang="en-US" altLang="zh-TW" sz="2000" dirty="0">
                <a:solidFill>
                  <a:srgbClr val="000000"/>
                </a:solidFill>
              </a:rPr>
              <a:t>)</a:t>
            </a:r>
            <a:r>
              <a:rPr lang="en-US" altLang="zh-TW" sz="2000" dirty="0" err="1" smtClean="0">
                <a:solidFill>
                  <a:srgbClr val="000000"/>
                </a:solidFill>
              </a:rPr>
              <a:t>管理程序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TA-CM-1040身份保護及防止報復管理程序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endParaRPr lang="en-US" altLang="zh-TW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TA-CM-1041</a:t>
            </a:r>
            <a:r>
              <a:rPr lang="zh-TW" altLang="en-US" sz="2000" dirty="0" smtClean="0">
                <a:solidFill>
                  <a:srgbClr val="000000"/>
                </a:solidFill>
              </a:rPr>
              <a:t>勞工</a:t>
            </a:r>
            <a:r>
              <a:rPr lang="zh-TW" altLang="en-US" sz="2000" dirty="0">
                <a:solidFill>
                  <a:srgbClr val="000000"/>
                </a:solidFill>
              </a:rPr>
              <a:t>道德風險識別評估與控制</a:t>
            </a:r>
            <a:r>
              <a:rPr lang="zh-TW" altLang="en-US" sz="2000" dirty="0" smtClean="0">
                <a:solidFill>
                  <a:srgbClr val="000000"/>
                </a:solidFill>
              </a:rPr>
              <a:t>程序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u"/>
            </a:pPr>
            <a:endParaRPr lang="zh-TW" altLang="zh-TW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48" y="2037246"/>
            <a:ext cx="3719314" cy="204742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9" y="2132856"/>
            <a:ext cx="4059943" cy="19236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91680" y="313492"/>
            <a:ext cx="7128792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 smtClean="0">
                <a:solidFill>
                  <a:srgbClr val="000000"/>
                </a:solidFill>
                <a:latin typeface="標楷體"/>
                <a:ea typeface="標楷體"/>
              </a:rPr>
              <a:t>本年度</a:t>
            </a:r>
            <a:r>
              <a:rPr lang="zh-TW" altLang="en-US" sz="2800" b="1" dirty="0">
                <a:solidFill>
                  <a:srgbClr val="000000"/>
                </a:solidFill>
                <a:latin typeface="標楷體"/>
                <a:ea typeface="標楷體"/>
              </a:rPr>
              <a:t>誠信經營相關規定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/>
                <a:ea typeface="標楷體"/>
              </a:rPr>
              <a:t>執行狀況</a:t>
            </a:r>
            <a:endParaRPr lang="zh-TW" altLang="en-US" sz="2800" b="1" dirty="0">
              <a:solidFill>
                <a:srgbClr val="000000"/>
              </a:solidFill>
              <a:latin typeface="標楷體"/>
              <a:ea typeface="標楷體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196752"/>
            <a:ext cx="7920880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ü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sz="2400" kern="0" dirty="0" smtClean="0">
                <a:solidFill>
                  <a:srgbClr val="000000"/>
                </a:solidFill>
              </a:rPr>
              <a:t>為將誠信經營觀念落實，召開</a:t>
            </a:r>
            <a:r>
              <a:rPr lang="en-US" altLang="zh-TW" sz="2400" kern="0" dirty="0" smtClean="0">
                <a:solidFill>
                  <a:srgbClr val="000000"/>
                </a:solidFill>
              </a:rPr>
              <a:t>【</a:t>
            </a:r>
            <a:r>
              <a:rPr lang="zh-TW" altLang="en-US" sz="2400" kern="0" dirty="0" smtClean="0">
                <a:solidFill>
                  <a:srgbClr val="000000"/>
                </a:solidFill>
              </a:rPr>
              <a:t>勞工道德與權益課程</a:t>
            </a:r>
            <a:r>
              <a:rPr lang="en-US" altLang="zh-TW" sz="2400" kern="0" dirty="0" smtClean="0">
                <a:solidFill>
                  <a:srgbClr val="000000"/>
                </a:solidFill>
              </a:rPr>
              <a:t>】</a:t>
            </a:r>
            <a:r>
              <a:rPr lang="zh-TW" altLang="en-US" sz="2400" kern="0" dirty="0">
                <a:solidFill>
                  <a:srgbClr val="000000"/>
                </a:solidFill>
              </a:rPr>
              <a:t>對</a:t>
            </a:r>
            <a:r>
              <a:rPr lang="zh-TW" altLang="en-US" sz="2400" kern="0" dirty="0" smtClean="0">
                <a:solidFill>
                  <a:srgbClr val="000000"/>
                </a:solidFill>
              </a:rPr>
              <a:t>主管進行教育訓練，同時以公告方式向全體員工佈達。</a:t>
            </a:r>
            <a:endParaRPr lang="en-US" altLang="zh-TW" sz="1600" kern="0" dirty="0">
              <a:solidFill>
                <a:srgbClr val="0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33139" y="2146909"/>
            <a:ext cx="1005403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00000"/>
                </a:solidFill>
              </a:rPr>
              <a:t>東園</a:t>
            </a:r>
            <a:r>
              <a:rPr lang="zh-TW" altLang="en-US" dirty="0" smtClean="0">
                <a:solidFill>
                  <a:srgbClr val="000000"/>
                </a:solidFill>
              </a:rPr>
              <a:t>場次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19872" y="2132856"/>
            <a:ext cx="1005403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精工場次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>
            <p:extLst>
              <p:ext uri="{D42A27DB-BD31-4B8C-83A1-F6EECF244321}">
                <p14:modId xmlns:p14="http://schemas.microsoft.com/office/powerpoint/2010/main" val="298406289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9300" y="3272284"/>
            <a:ext cx="23813" cy="23813"/>
          </a:xfrm>
          <a:prstGeom prst="rect">
            <a:avLst/>
          </a:prstGeom>
        </p:spPr>
      </p:pic>
      <p:pic>
        <p:nvPicPr>
          <p:cNvPr id="9" name="圖片 8"/>
          <p:cNvPicPr/>
          <p:nvPr>
            <p:extLst>
              <p:ext uri="{D42A27DB-BD31-4B8C-83A1-F6EECF244321}">
                <p14:modId xmlns:p14="http://schemas.microsoft.com/office/powerpoint/2010/main" val="41933530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9300" y="3272284"/>
            <a:ext cx="23813" cy="2381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6281737" y="2072531"/>
            <a:ext cx="800219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00000"/>
                </a:solidFill>
              </a:rPr>
              <a:t>簽到表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30" y="4180279"/>
            <a:ext cx="4073737" cy="244827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4251666"/>
            <a:ext cx="3643630" cy="2305497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372200" y="4135622"/>
            <a:ext cx="59503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>
                <a:solidFill>
                  <a:srgbClr val="000000"/>
                </a:solidFill>
              </a:rPr>
              <a:t>大綱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714052" y="4175561"/>
            <a:ext cx="59503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>
                <a:solidFill>
                  <a:srgbClr val="000000"/>
                </a:solidFill>
              </a:rPr>
              <a:t>課程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-01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445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47871</TotalTime>
  <Words>186</Words>
  <Application>Microsoft Office PowerPoint</Application>
  <PresentationFormat>如螢幕大小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佈景主題1</vt:lpstr>
      <vt:lpstr>2_預設簡報設計</vt:lpstr>
      <vt:lpstr>6_預設簡報設計</vt:lpstr>
      <vt:lpstr>ACES</vt:lpstr>
      <vt:lpstr>1_ACES</vt:lpstr>
      <vt:lpstr>2_ACES</vt:lpstr>
      <vt:lpstr>4_ACES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amily</dc:creator>
  <cp:lastModifiedBy>顏春梅</cp:lastModifiedBy>
  <cp:revision>4855</cp:revision>
  <cp:lastPrinted>2017-11-03T02:00:03Z</cp:lastPrinted>
  <dcterms:created xsi:type="dcterms:W3CDTF">2006-04-07T06:24:17Z</dcterms:created>
  <dcterms:modified xsi:type="dcterms:W3CDTF">2020-12-24T07:56:44Z</dcterms:modified>
</cp:coreProperties>
</file>