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6" r:id="rId1"/>
    <p:sldMasterId id="2147485080" r:id="rId2"/>
    <p:sldMasterId id="2147485093" r:id="rId3"/>
    <p:sldMasterId id="2147485106" r:id="rId4"/>
    <p:sldMasterId id="2147485118" r:id="rId5"/>
    <p:sldMasterId id="2147485142" r:id="rId6"/>
  </p:sldMasterIdLst>
  <p:notesMasterIdLst>
    <p:notesMasterId r:id="rId20"/>
  </p:notesMasterIdLst>
  <p:handoutMasterIdLst>
    <p:handoutMasterId r:id="rId21"/>
  </p:handoutMasterIdLst>
  <p:sldIdLst>
    <p:sldId id="2017" r:id="rId7"/>
    <p:sldId id="1993" r:id="rId8"/>
    <p:sldId id="1994" r:id="rId9"/>
    <p:sldId id="1995" r:id="rId10"/>
    <p:sldId id="1996" r:id="rId11"/>
    <p:sldId id="1998" r:id="rId12"/>
    <p:sldId id="2014" r:id="rId13"/>
    <p:sldId id="2013" r:id="rId14"/>
    <p:sldId id="2016" r:id="rId15"/>
    <p:sldId id="2005" r:id="rId16"/>
    <p:sldId id="2015" r:id="rId17"/>
    <p:sldId id="2010" r:id="rId18"/>
    <p:sldId id="1973" r:id="rId1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FF00"/>
    <a:srgbClr val="FFFF99"/>
    <a:srgbClr val="33CC33"/>
    <a:srgbClr val="00FF00"/>
    <a:srgbClr val="66FF99"/>
    <a:srgbClr val="FCF004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3763" autoAdjust="0"/>
  </p:normalViewPr>
  <p:slideViewPr>
    <p:cSldViewPr>
      <p:cViewPr varScale="1">
        <p:scale>
          <a:sx n="72" d="100"/>
          <a:sy n="72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9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僱用在地人才比例</a:t>
            </a:r>
            <a:endParaRPr lang="zh-TW" alt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佔比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0-28E7-43CF-9132-569F142EA06C}"/>
              </c:ext>
            </c:extLst>
          </c:dPt>
          <c:dLbls>
            <c:dLbl>
              <c:idx val="1"/>
              <c:layout>
                <c:manualLayout>
                  <c:x val="-0.20723691266861929"/>
                  <c:y val="0.108829862924656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E7-43CF-9132-569F142EA0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台灣</c:v>
                </c:pt>
                <c:pt idx="1">
                  <c:v>其他地區</c:v>
                </c:pt>
              </c:strCache>
            </c:strRef>
          </c:cat>
          <c:val>
            <c:numRef>
              <c:f>工作表1!$B$2:$B$3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E7-43CF-9132-569F142EA06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E9170-03E6-43C4-A0F0-054EE882F30E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A19C0BC-C493-4A8F-A920-ED59396D671F}">
      <dgm:prSet phldrT="[文字]" custT="1"/>
      <dgm:spPr/>
      <dgm:t>
        <a:bodyPr/>
        <a:lstStyle/>
        <a:p>
          <a:r>
            <a:rPr lang="zh-TW" altLang="en-US" sz="1400" dirty="0" smtClean="0"/>
            <a:t>宣導雙面影印</a:t>
          </a:r>
          <a:endParaRPr lang="zh-TW" altLang="en-US" sz="1400" dirty="0"/>
        </a:p>
      </dgm:t>
    </dgm:pt>
    <dgm:pt modelId="{0F87044F-0CF8-4A79-81AF-06ECBBD120C1}" type="parTrans" cxnId="{8DDB7477-C16C-4FFA-A9FD-D55290812B26}">
      <dgm:prSet/>
      <dgm:spPr/>
      <dgm:t>
        <a:bodyPr/>
        <a:lstStyle/>
        <a:p>
          <a:endParaRPr lang="zh-TW" altLang="en-US"/>
        </a:p>
      </dgm:t>
    </dgm:pt>
    <dgm:pt modelId="{38CCA39A-88FF-4BFC-BEBB-15602E53CD6C}" type="sibTrans" cxnId="{8DDB7477-C16C-4FFA-A9FD-D55290812B26}">
      <dgm:prSet/>
      <dgm:spPr/>
      <dgm:t>
        <a:bodyPr/>
        <a:lstStyle/>
        <a:p>
          <a:endParaRPr lang="zh-TW" altLang="en-US"/>
        </a:p>
      </dgm:t>
    </dgm:pt>
    <dgm:pt modelId="{1268288B-31F8-41D9-9D68-8D9B3987809E}">
      <dgm:prSet phldrT="[文字]" custT="1"/>
      <dgm:spPr>
        <a:solidFill>
          <a:srgbClr val="0099FF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Reuse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回收再用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83AC6E41-6E90-46BD-A81C-556278EF8504}" type="parTrans" cxnId="{2E84B639-5F5A-4461-B5A6-890DA8F4ED6E}">
      <dgm:prSet/>
      <dgm:spPr/>
      <dgm:t>
        <a:bodyPr/>
        <a:lstStyle/>
        <a:p>
          <a:endParaRPr lang="zh-TW" altLang="en-US"/>
        </a:p>
      </dgm:t>
    </dgm:pt>
    <dgm:pt modelId="{C5222159-5FF5-48E7-BE07-DCB400E1DB7A}" type="sibTrans" cxnId="{2E84B639-5F5A-4461-B5A6-890DA8F4ED6E}">
      <dgm:prSet/>
      <dgm:spPr/>
      <dgm:t>
        <a:bodyPr/>
        <a:lstStyle/>
        <a:p>
          <a:endParaRPr lang="zh-TW" altLang="en-US"/>
        </a:p>
      </dgm:t>
    </dgm:pt>
    <dgm:pt modelId="{3E66FE15-FCFC-4AB2-BBB8-CBE18C2FE383}">
      <dgm:prSet phldrT="[文字]" custT="1"/>
      <dgm:spPr>
        <a:solidFill>
          <a:srgbClr val="FF9966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Replace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替代使用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17EB8424-2AF6-4DD9-BFB8-5811B0C640D8}" type="parTrans" cxnId="{62A6520C-10F9-4017-B0B5-8CF8514013B0}">
      <dgm:prSet/>
      <dgm:spPr/>
      <dgm:t>
        <a:bodyPr/>
        <a:lstStyle/>
        <a:p>
          <a:endParaRPr lang="zh-TW" altLang="en-US"/>
        </a:p>
      </dgm:t>
    </dgm:pt>
    <dgm:pt modelId="{E609ABB9-32D0-4E84-A116-286A00372E72}" type="sibTrans" cxnId="{62A6520C-10F9-4017-B0B5-8CF8514013B0}">
      <dgm:prSet/>
      <dgm:spPr/>
      <dgm:t>
        <a:bodyPr/>
        <a:lstStyle/>
        <a:p>
          <a:endParaRPr lang="zh-TW" altLang="en-US"/>
        </a:p>
      </dgm:t>
    </dgm:pt>
    <dgm:pt modelId="{2913FD2C-9340-455C-9B43-963322557BB2}">
      <dgm:prSet phldrT="[文字]" custT="1"/>
      <dgm:spPr/>
      <dgm:t>
        <a:bodyPr/>
        <a:lstStyle/>
        <a:p>
          <a:r>
            <a:rPr lang="zh-TW" altLang="en-US" sz="1400" dirty="0" smtClean="0"/>
            <a:t>馬克杯取代紙杯</a:t>
          </a:r>
          <a:endParaRPr lang="zh-TW" altLang="en-US" sz="1400" dirty="0"/>
        </a:p>
      </dgm:t>
    </dgm:pt>
    <dgm:pt modelId="{1F5A20D9-BC57-4B63-B5F8-7DB86B69D9C1}" type="parTrans" cxnId="{8CEEFB17-7A7B-4A3C-8748-174823D3FA3C}">
      <dgm:prSet/>
      <dgm:spPr/>
      <dgm:t>
        <a:bodyPr/>
        <a:lstStyle/>
        <a:p>
          <a:endParaRPr lang="zh-TW" altLang="en-US"/>
        </a:p>
      </dgm:t>
    </dgm:pt>
    <dgm:pt modelId="{DC86692F-E4BF-4DF3-AF68-47F9515F00EE}" type="sibTrans" cxnId="{8CEEFB17-7A7B-4A3C-8748-174823D3FA3C}">
      <dgm:prSet/>
      <dgm:spPr/>
      <dgm:t>
        <a:bodyPr/>
        <a:lstStyle/>
        <a:p>
          <a:endParaRPr lang="zh-TW" altLang="en-US"/>
        </a:p>
      </dgm:t>
    </dgm:pt>
    <dgm:pt modelId="{EB6C1865-11E2-41C1-8F28-07D9F21B0CC3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Recycle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循環再用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BDD739D7-62EE-4341-9789-56D0B24DE42F}" type="parTrans" cxnId="{375A5D1E-1A8F-4C2B-85CD-32492427980D}">
      <dgm:prSet/>
      <dgm:spPr/>
      <dgm:t>
        <a:bodyPr/>
        <a:lstStyle/>
        <a:p>
          <a:endParaRPr lang="zh-TW" altLang="en-US"/>
        </a:p>
      </dgm:t>
    </dgm:pt>
    <dgm:pt modelId="{8E514123-27F3-4A4B-BFA2-B4C1A736186C}" type="sibTrans" cxnId="{375A5D1E-1A8F-4C2B-85CD-32492427980D}">
      <dgm:prSet/>
      <dgm:spPr/>
      <dgm:t>
        <a:bodyPr/>
        <a:lstStyle/>
        <a:p>
          <a:endParaRPr lang="zh-TW" altLang="en-US"/>
        </a:p>
      </dgm:t>
    </dgm:pt>
    <dgm:pt modelId="{880F1B6F-04CF-4DE5-BB9E-277F8E910258}">
      <dgm:prSet phldrT="[文字]" custT="1"/>
      <dgm:spPr/>
      <dgm:t>
        <a:bodyPr/>
        <a:lstStyle/>
        <a:p>
          <a:r>
            <a:rPr lang="zh-TW" altLang="en-US" sz="1400" dirty="0" smtClean="0"/>
            <a:t>魚池水循環到廁所使用</a:t>
          </a:r>
          <a:endParaRPr lang="zh-TW" altLang="en-US" sz="1400" dirty="0"/>
        </a:p>
      </dgm:t>
    </dgm:pt>
    <dgm:pt modelId="{6BD704FF-4D98-4929-B1AA-56585C12D5BB}" type="parTrans" cxnId="{921701CE-17FC-4732-887C-BB1CFA05ACA3}">
      <dgm:prSet/>
      <dgm:spPr/>
      <dgm:t>
        <a:bodyPr/>
        <a:lstStyle/>
        <a:p>
          <a:endParaRPr lang="zh-TW" altLang="en-US"/>
        </a:p>
      </dgm:t>
    </dgm:pt>
    <dgm:pt modelId="{97FFDAC1-8A44-4A4A-839B-863642C6706D}" type="sibTrans" cxnId="{921701CE-17FC-4732-887C-BB1CFA05ACA3}">
      <dgm:prSet/>
      <dgm:spPr/>
      <dgm:t>
        <a:bodyPr/>
        <a:lstStyle/>
        <a:p>
          <a:endParaRPr lang="zh-TW" altLang="en-US"/>
        </a:p>
      </dgm:t>
    </dgm:pt>
    <dgm:pt modelId="{37829BD4-1306-4620-8360-859750D4CECA}">
      <dgm:prSet phldrT="[文字]" custT="1"/>
      <dgm:spPr/>
      <dgm:t>
        <a:bodyPr/>
        <a:lstStyle/>
        <a:p>
          <a:r>
            <a:rPr lang="zh-TW" altLang="en-US" sz="1400" dirty="0" smtClean="0"/>
            <a:t>鋁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銅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紙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金屬分類回收</a:t>
          </a:r>
          <a:endParaRPr lang="zh-TW" altLang="en-US" sz="1400" dirty="0"/>
        </a:p>
      </dgm:t>
    </dgm:pt>
    <dgm:pt modelId="{CBF9C7CB-72CF-47E2-80B7-C3E9E2DF0BBE}" type="parTrans" cxnId="{B098F8E0-5609-48D0-BA78-88F7DA569FF2}">
      <dgm:prSet/>
      <dgm:spPr/>
      <dgm:t>
        <a:bodyPr/>
        <a:lstStyle/>
        <a:p>
          <a:endParaRPr lang="zh-TW" altLang="en-US"/>
        </a:p>
      </dgm:t>
    </dgm:pt>
    <dgm:pt modelId="{5F29F9FA-C4A5-4B33-B1F2-392F58A23CC5}" type="sibTrans" cxnId="{B098F8E0-5609-48D0-BA78-88F7DA569FF2}">
      <dgm:prSet/>
      <dgm:spPr/>
      <dgm:t>
        <a:bodyPr/>
        <a:lstStyle/>
        <a:p>
          <a:endParaRPr lang="zh-TW" altLang="en-US"/>
        </a:p>
      </dgm:t>
    </dgm:pt>
    <dgm:pt modelId="{84B0929E-77D1-48F0-AC11-169B2D625129}">
      <dgm:prSet phldrT="[文字]" custT="1"/>
      <dgm:spPr/>
      <dgm:t>
        <a:bodyPr/>
        <a:lstStyle/>
        <a:p>
          <a:r>
            <a:rPr lang="zh-TW" altLang="en-US" sz="1400" dirty="0" smtClean="0"/>
            <a:t>安裝省水裝置</a:t>
          </a:r>
          <a:endParaRPr lang="zh-TW" altLang="en-US" sz="1400" dirty="0"/>
        </a:p>
      </dgm:t>
    </dgm:pt>
    <dgm:pt modelId="{940559A6-28D6-4592-96DC-A8C732EAA608}" type="parTrans" cxnId="{248270E9-01B9-4D0B-96AF-68C52BE55740}">
      <dgm:prSet/>
      <dgm:spPr/>
      <dgm:t>
        <a:bodyPr/>
        <a:lstStyle/>
        <a:p>
          <a:endParaRPr lang="zh-TW" altLang="en-US"/>
        </a:p>
      </dgm:t>
    </dgm:pt>
    <dgm:pt modelId="{AA6CC4A0-0032-4115-B6FF-948AE2BFF496}" type="sibTrans" cxnId="{248270E9-01B9-4D0B-96AF-68C52BE55740}">
      <dgm:prSet/>
      <dgm:spPr/>
      <dgm:t>
        <a:bodyPr/>
        <a:lstStyle/>
        <a:p>
          <a:endParaRPr lang="zh-TW" altLang="en-US"/>
        </a:p>
      </dgm:t>
    </dgm:pt>
    <dgm:pt modelId="{DF44D38F-C2CD-48A4-A82C-F895FC8FF64A}">
      <dgm:prSet phldrT="[文字]" custT="1"/>
      <dgm:spPr/>
      <dgm:t>
        <a:bodyPr/>
        <a:lstStyle/>
        <a:p>
          <a:r>
            <a:rPr lang="zh-TW" altLang="en-US" sz="1400" dirty="0" smtClean="0"/>
            <a:t>使用環保清潔劑</a:t>
          </a:r>
          <a:endParaRPr lang="zh-TW" altLang="en-US" sz="1400" dirty="0"/>
        </a:p>
      </dgm:t>
    </dgm:pt>
    <dgm:pt modelId="{0EF4AFB8-F592-4F8D-B6F8-2E4B1E5C01A8}" type="parTrans" cxnId="{0FFE5A5F-67DB-4CE9-B276-0823F8CA8CF9}">
      <dgm:prSet/>
      <dgm:spPr/>
      <dgm:t>
        <a:bodyPr/>
        <a:lstStyle/>
        <a:p>
          <a:endParaRPr lang="zh-TW" altLang="en-US"/>
        </a:p>
      </dgm:t>
    </dgm:pt>
    <dgm:pt modelId="{F6E1EC41-3F47-42B1-BCE4-E7A4AC2C3813}" type="sibTrans" cxnId="{0FFE5A5F-67DB-4CE9-B276-0823F8CA8CF9}">
      <dgm:prSet/>
      <dgm:spPr/>
      <dgm:t>
        <a:bodyPr/>
        <a:lstStyle/>
        <a:p>
          <a:endParaRPr lang="zh-TW" altLang="en-US"/>
        </a:p>
      </dgm:t>
    </dgm:pt>
    <dgm:pt modelId="{D6CA9CA0-9BC4-4BFD-B3E5-7F4D5B521523}">
      <dgm:prSet phldrT="[文字]" custT="1"/>
      <dgm:spPr>
        <a:solidFill>
          <a:srgbClr val="92D050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Reduce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減少使用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4D640F17-3229-4BE1-813B-52079D93D394}" type="sibTrans" cxnId="{CF0B3BB6-52DD-419C-8EAF-E23F161D43C6}">
      <dgm:prSet/>
      <dgm:spPr/>
      <dgm:t>
        <a:bodyPr/>
        <a:lstStyle/>
        <a:p>
          <a:endParaRPr lang="zh-TW" altLang="en-US"/>
        </a:p>
      </dgm:t>
    </dgm:pt>
    <dgm:pt modelId="{E8B13AE8-A718-4926-B9E7-CAB8981962F4}" type="parTrans" cxnId="{CF0B3BB6-52DD-419C-8EAF-E23F161D43C6}">
      <dgm:prSet/>
      <dgm:spPr/>
      <dgm:t>
        <a:bodyPr/>
        <a:lstStyle/>
        <a:p>
          <a:endParaRPr lang="zh-TW" altLang="en-US"/>
        </a:p>
      </dgm:t>
    </dgm:pt>
    <dgm:pt modelId="{343366AC-4761-456C-BCC0-D941B57D02BC}" type="pres">
      <dgm:prSet presAssocID="{50BE9170-03E6-43C4-A0F0-054EE882F3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5A32A1-9A7E-436A-AD3E-61DB248CB3BE}" type="pres">
      <dgm:prSet presAssocID="{50BE9170-03E6-43C4-A0F0-054EE882F30E}" presName="children" presStyleCnt="0"/>
      <dgm:spPr/>
    </dgm:pt>
    <dgm:pt modelId="{91ECC292-04A4-4CAD-AE38-9F3188FD17A0}" type="pres">
      <dgm:prSet presAssocID="{50BE9170-03E6-43C4-A0F0-054EE882F30E}" presName="child1group" presStyleCnt="0"/>
      <dgm:spPr/>
    </dgm:pt>
    <dgm:pt modelId="{1ABEB2DF-DBBE-4BAB-9B20-0A747B3850B6}" type="pres">
      <dgm:prSet presAssocID="{50BE9170-03E6-43C4-A0F0-054EE882F30E}" presName="child1" presStyleLbl="bgAcc1" presStyleIdx="0" presStyleCnt="4" custScaleX="100706"/>
      <dgm:spPr/>
      <dgm:t>
        <a:bodyPr/>
        <a:lstStyle/>
        <a:p>
          <a:endParaRPr lang="zh-TW" altLang="en-US"/>
        </a:p>
      </dgm:t>
    </dgm:pt>
    <dgm:pt modelId="{DBE89703-A480-4894-B4E7-5FC783D2B033}" type="pres">
      <dgm:prSet presAssocID="{50BE9170-03E6-43C4-A0F0-054EE882F30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ECD0A-334F-4BB0-9FC7-783D46522B4F}" type="pres">
      <dgm:prSet presAssocID="{50BE9170-03E6-43C4-A0F0-054EE882F30E}" presName="child2group" presStyleCnt="0"/>
      <dgm:spPr/>
    </dgm:pt>
    <dgm:pt modelId="{0C2B71D8-B241-4C6B-A971-47A2767F8BB8}" type="pres">
      <dgm:prSet presAssocID="{50BE9170-03E6-43C4-A0F0-054EE882F30E}" presName="child2" presStyleLbl="bgAcc1" presStyleIdx="1" presStyleCnt="4"/>
      <dgm:spPr/>
      <dgm:t>
        <a:bodyPr/>
        <a:lstStyle/>
        <a:p>
          <a:endParaRPr lang="zh-TW" altLang="en-US"/>
        </a:p>
      </dgm:t>
    </dgm:pt>
    <dgm:pt modelId="{601CDDB0-60E4-4502-AA03-3E329F068E2B}" type="pres">
      <dgm:prSet presAssocID="{50BE9170-03E6-43C4-A0F0-054EE882F30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88DB4F-EF34-4461-A97C-ABAAC39538D8}" type="pres">
      <dgm:prSet presAssocID="{50BE9170-03E6-43C4-A0F0-054EE882F30E}" presName="child3group" presStyleCnt="0"/>
      <dgm:spPr/>
    </dgm:pt>
    <dgm:pt modelId="{CB7199A6-338E-493C-9761-31258C3877DD}" type="pres">
      <dgm:prSet presAssocID="{50BE9170-03E6-43C4-A0F0-054EE882F30E}" presName="child3" presStyleLbl="bgAcc1" presStyleIdx="2" presStyleCnt="4"/>
      <dgm:spPr/>
      <dgm:t>
        <a:bodyPr/>
        <a:lstStyle/>
        <a:p>
          <a:endParaRPr lang="zh-TW" altLang="en-US"/>
        </a:p>
      </dgm:t>
    </dgm:pt>
    <dgm:pt modelId="{E0F873A0-2538-485F-BEBC-E5CD241F335A}" type="pres">
      <dgm:prSet presAssocID="{50BE9170-03E6-43C4-A0F0-054EE882F30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B2A26B-4762-412B-8272-7AA1E268054E}" type="pres">
      <dgm:prSet presAssocID="{50BE9170-03E6-43C4-A0F0-054EE882F30E}" presName="child4group" presStyleCnt="0"/>
      <dgm:spPr/>
    </dgm:pt>
    <dgm:pt modelId="{4E2957C6-0BCE-4A7B-89DE-01F83D0E4354}" type="pres">
      <dgm:prSet presAssocID="{50BE9170-03E6-43C4-A0F0-054EE882F30E}" presName="child4" presStyleLbl="bgAcc1" presStyleIdx="3" presStyleCnt="4"/>
      <dgm:spPr/>
      <dgm:t>
        <a:bodyPr/>
        <a:lstStyle/>
        <a:p>
          <a:endParaRPr lang="zh-TW" altLang="en-US"/>
        </a:p>
      </dgm:t>
    </dgm:pt>
    <dgm:pt modelId="{77CA53AB-A09A-4875-BDF3-BF42C3D92D38}" type="pres">
      <dgm:prSet presAssocID="{50BE9170-03E6-43C4-A0F0-054EE882F30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614458-068C-48A0-8ACC-941941669998}" type="pres">
      <dgm:prSet presAssocID="{50BE9170-03E6-43C4-A0F0-054EE882F30E}" presName="childPlaceholder" presStyleCnt="0"/>
      <dgm:spPr/>
    </dgm:pt>
    <dgm:pt modelId="{6CF002EF-57C1-4019-A198-FE82EDF67C51}" type="pres">
      <dgm:prSet presAssocID="{50BE9170-03E6-43C4-A0F0-054EE882F30E}" presName="circle" presStyleCnt="0"/>
      <dgm:spPr/>
    </dgm:pt>
    <dgm:pt modelId="{59059ABC-2151-4A19-A957-36EFC0C39A45}" type="pres">
      <dgm:prSet presAssocID="{50BE9170-03E6-43C4-A0F0-054EE882F30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E5639D-B49B-4ED1-B6A0-C28B5827309C}" type="pres">
      <dgm:prSet presAssocID="{50BE9170-03E6-43C4-A0F0-054EE882F30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39ED3-2B7E-4258-A6C4-297618C23D35}" type="pres">
      <dgm:prSet presAssocID="{50BE9170-03E6-43C4-A0F0-054EE882F30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8FA6B2-336B-49FB-BF6E-580DB7773FB0}" type="pres">
      <dgm:prSet presAssocID="{50BE9170-03E6-43C4-A0F0-054EE882F30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5127FA-2DC8-4EDB-810D-0F00B4259B7B}" type="pres">
      <dgm:prSet presAssocID="{50BE9170-03E6-43C4-A0F0-054EE882F30E}" presName="quadrantPlaceholder" presStyleCnt="0"/>
      <dgm:spPr/>
    </dgm:pt>
    <dgm:pt modelId="{BACCB697-13D5-4EFF-AB7F-6A08A938360D}" type="pres">
      <dgm:prSet presAssocID="{50BE9170-03E6-43C4-A0F0-054EE882F30E}" presName="center1" presStyleLbl="fgShp" presStyleIdx="0" presStyleCnt="2"/>
      <dgm:spPr/>
    </dgm:pt>
    <dgm:pt modelId="{9670F399-3676-41E1-8D96-A822029C0BBF}" type="pres">
      <dgm:prSet presAssocID="{50BE9170-03E6-43C4-A0F0-054EE882F30E}" presName="center2" presStyleLbl="fgShp" presStyleIdx="1" presStyleCnt="2"/>
      <dgm:spPr/>
    </dgm:pt>
  </dgm:ptLst>
  <dgm:cxnLst>
    <dgm:cxn modelId="{248270E9-01B9-4D0B-96AF-68C52BE55740}" srcId="{D6CA9CA0-9BC4-4BFD-B3E5-7F4D5B521523}" destId="{84B0929E-77D1-48F0-AC11-169B2D625129}" srcOrd="1" destOrd="0" parTransId="{940559A6-28D6-4592-96DC-A8C732EAA608}" sibTransId="{AA6CC4A0-0032-4115-B6FF-948AE2BFF496}"/>
    <dgm:cxn modelId="{6F517ADC-4E39-4B4B-934D-8B53C318133A}" type="presOf" srcId="{880F1B6F-04CF-4DE5-BB9E-277F8E910258}" destId="{4E2957C6-0BCE-4A7B-89DE-01F83D0E4354}" srcOrd="0" destOrd="0" presId="urn:microsoft.com/office/officeart/2005/8/layout/cycle4"/>
    <dgm:cxn modelId="{630785AB-DA36-4EE2-87F6-3D1B91FA71E5}" type="presOf" srcId="{50BE9170-03E6-43C4-A0F0-054EE882F30E}" destId="{343366AC-4761-456C-BCC0-D941B57D02BC}" srcOrd="0" destOrd="0" presId="urn:microsoft.com/office/officeart/2005/8/layout/cycle4"/>
    <dgm:cxn modelId="{2E84B639-5F5A-4461-B5A6-890DA8F4ED6E}" srcId="{50BE9170-03E6-43C4-A0F0-054EE882F30E}" destId="{1268288B-31F8-41D9-9D68-8D9B3987809E}" srcOrd="1" destOrd="0" parTransId="{83AC6E41-6E90-46BD-A81C-556278EF8504}" sibTransId="{C5222159-5FF5-48E7-BE07-DCB400E1DB7A}"/>
    <dgm:cxn modelId="{7F12446B-CEC0-432E-8633-34019B00C1D7}" type="presOf" srcId="{880F1B6F-04CF-4DE5-BB9E-277F8E910258}" destId="{77CA53AB-A09A-4875-BDF3-BF42C3D92D38}" srcOrd="1" destOrd="0" presId="urn:microsoft.com/office/officeart/2005/8/layout/cycle4"/>
    <dgm:cxn modelId="{A4B2A69D-CAB9-4917-972C-2D86CA83F1B1}" type="presOf" srcId="{84B0929E-77D1-48F0-AC11-169B2D625129}" destId="{DBE89703-A480-4894-B4E7-5FC783D2B033}" srcOrd="1" destOrd="1" presId="urn:microsoft.com/office/officeart/2005/8/layout/cycle4"/>
    <dgm:cxn modelId="{4891AF1C-C6B1-4238-ABC9-18A2F8232F37}" type="presOf" srcId="{1268288B-31F8-41D9-9D68-8D9B3987809E}" destId="{40E5639D-B49B-4ED1-B6A0-C28B5827309C}" srcOrd="0" destOrd="0" presId="urn:microsoft.com/office/officeart/2005/8/layout/cycle4"/>
    <dgm:cxn modelId="{1A52B590-87C1-4A24-A713-10C387FE5043}" type="presOf" srcId="{84B0929E-77D1-48F0-AC11-169B2D625129}" destId="{1ABEB2DF-DBBE-4BAB-9B20-0A747B3850B6}" srcOrd="0" destOrd="1" presId="urn:microsoft.com/office/officeart/2005/8/layout/cycle4"/>
    <dgm:cxn modelId="{8DDB7477-C16C-4FFA-A9FD-D55290812B26}" srcId="{D6CA9CA0-9BC4-4BFD-B3E5-7F4D5B521523}" destId="{CA19C0BC-C493-4A8F-A920-ED59396D671F}" srcOrd="0" destOrd="0" parTransId="{0F87044F-0CF8-4A79-81AF-06ECBBD120C1}" sibTransId="{38CCA39A-88FF-4BFC-BEBB-15602E53CD6C}"/>
    <dgm:cxn modelId="{FF4D0D8C-DA31-4429-9EE2-725DAB2C1C21}" type="presOf" srcId="{CA19C0BC-C493-4A8F-A920-ED59396D671F}" destId="{1ABEB2DF-DBBE-4BAB-9B20-0A747B3850B6}" srcOrd="0" destOrd="0" presId="urn:microsoft.com/office/officeart/2005/8/layout/cycle4"/>
    <dgm:cxn modelId="{375A5D1E-1A8F-4C2B-85CD-32492427980D}" srcId="{50BE9170-03E6-43C4-A0F0-054EE882F30E}" destId="{EB6C1865-11E2-41C1-8F28-07D9F21B0CC3}" srcOrd="3" destOrd="0" parTransId="{BDD739D7-62EE-4341-9789-56D0B24DE42F}" sibTransId="{8E514123-27F3-4A4B-BFA2-B4C1A736186C}"/>
    <dgm:cxn modelId="{F849BFDE-524F-424B-BD76-43830FA1FD04}" type="presOf" srcId="{DF44D38F-C2CD-48A4-A82C-F895FC8FF64A}" destId="{CB7199A6-338E-493C-9761-31258C3877DD}" srcOrd="0" destOrd="1" presId="urn:microsoft.com/office/officeart/2005/8/layout/cycle4"/>
    <dgm:cxn modelId="{B098F8E0-5609-48D0-BA78-88F7DA569FF2}" srcId="{1268288B-31F8-41D9-9D68-8D9B3987809E}" destId="{37829BD4-1306-4620-8360-859750D4CECA}" srcOrd="0" destOrd="0" parTransId="{CBF9C7CB-72CF-47E2-80B7-C3E9E2DF0BBE}" sibTransId="{5F29F9FA-C4A5-4B33-B1F2-392F58A23CC5}"/>
    <dgm:cxn modelId="{15E6FC04-4F9C-4740-A4FB-3A74E3E31F94}" type="presOf" srcId="{2913FD2C-9340-455C-9B43-963322557BB2}" destId="{CB7199A6-338E-493C-9761-31258C3877DD}" srcOrd="0" destOrd="0" presId="urn:microsoft.com/office/officeart/2005/8/layout/cycle4"/>
    <dgm:cxn modelId="{B54FEBD7-B574-4640-95F1-CD3774A561E9}" type="presOf" srcId="{37829BD4-1306-4620-8360-859750D4CECA}" destId="{0C2B71D8-B241-4C6B-A971-47A2767F8BB8}" srcOrd="0" destOrd="0" presId="urn:microsoft.com/office/officeart/2005/8/layout/cycle4"/>
    <dgm:cxn modelId="{15E42826-3D9F-47FC-A3F9-86CCB26811D8}" type="presOf" srcId="{3E66FE15-FCFC-4AB2-BBB8-CBE18C2FE383}" destId="{AF539ED3-2B7E-4258-A6C4-297618C23D35}" srcOrd="0" destOrd="0" presId="urn:microsoft.com/office/officeart/2005/8/layout/cycle4"/>
    <dgm:cxn modelId="{ECDFD67F-E258-4215-B12B-6018D948F214}" type="presOf" srcId="{EB6C1865-11E2-41C1-8F28-07D9F21B0CC3}" destId="{6F8FA6B2-336B-49FB-BF6E-580DB7773FB0}" srcOrd="0" destOrd="0" presId="urn:microsoft.com/office/officeart/2005/8/layout/cycle4"/>
    <dgm:cxn modelId="{921701CE-17FC-4732-887C-BB1CFA05ACA3}" srcId="{EB6C1865-11E2-41C1-8F28-07D9F21B0CC3}" destId="{880F1B6F-04CF-4DE5-BB9E-277F8E910258}" srcOrd="0" destOrd="0" parTransId="{6BD704FF-4D98-4929-B1AA-56585C12D5BB}" sibTransId="{97FFDAC1-8A44-4A4A-839B-863642C6706D}"/>
    <dgm:cxn modelId="{0D054789-883A-4C2B-BBAB-D20EA7EB2081}" type="presOf" srcId="{2913FD2C-9340-455C-9B43-963322557BB2}" destId="{E0F873A0-2538-485F-BEBC-E5CD241F335A}" srcOrd="1" destOrd="0" presId="urn:microsoft.com/office/officeart/2005/8/layout/cycle4"/>
    <dgm:cxn modelId="{8CEEFB17-7A7B-4A3C-8748-174823D3FA3C}" srcId="{3E66FE15-FCFC-4AB2-BBB8-CBE18C2FE383}" destId="{2913FD2C-9340-455C-9B43-963322557BB2}" srcOrd="0" destOrd="0" parTransId="{1F5A20D9-BC57-4B63-B5F8-7DB86B69D9C1}" sibTransId="{DC86692F-E4BF-4DF3-AF68-47F9515F00EE}"/>
    <dgm:cxn modelId="{63340577-40EC-4D26-9194-D244DD7F5FA0}" type="presOf" srcId="{D6CA9CA0-9BC4-4BFD-B3E5-7F4D5B521523}" destId="{59059ABC-2151-4A19-A957-36EFC0C39A45}" srcOrd="0" destOrd="0" presId="urn:microsoft.com/office/officeart/2005/8/layout/cycle4"/>
    <dgm:cxn modelId="{027B4B70-BD1A-4C99-B6E3-ED69E709112B}" type="presOf" srcId="{CA19C0BC-C493-4A8F-A920-ED59396D671F}" destId="{DBE89703-A480-4894-B4E7-5FC783D2B033}" srcOrd="1" destOrd="0" presId="urn:microsoft.com/office/officeart/2005/8/layout/cycle4"/>
    <dgm:cxn modelId="{0FFE5A5F-67DB-4CE9-B276-0823F8CA8CF9}" srcId="{3E66FE15-FCFC-4AB2-BBB8-CBE18C2FE383}" destId="{DF44D38F-C2CD-48A4-A82C-F895FC8FF64A}" srcOrd="1" destOrd="0" parTransId="{0EF4AFB8-F592-4F8D-B6F8-2E4B1E5C01A8}" sibTransId="{F6E1EC41-3F47-42B1-BCE4-E7A4AC2C3813}"/>
    <dgm:cxn modelId="{8520FD2C-9232-4649-94AC-C0676DF42E93}" type="presOf" srcId="{37829BD4-1306-4620-8360-859750D4CECA}" destId="{601CDDB0-60E4-4502-AA03-3E329F068E2B}" srcOrd="1" destOrd="0" presId="urn:microsoft.com/office/officeart/2005/8/layout/cycle4"/>
    <dgm:cxn modelId="{CF0B3BB6-52DD-419C-8EAF-E23F161D43C6}" srcId="{50BE9170-03E6-43C4-A0F0-054EE882F30E}" destId="{D6CA9CA0-9BC4-4BFD-B3E5-7F4D5B521523}" srcOrd="0" destOrd="0" parTransId="{E8B13AE8-A718-4926-B9E7-CAB8981962F4}" sibTransId="{4D640F17-3229-4BE1-813B-52079D93D394}"/>
    <dgm:cxn modelId="{9ADFC709-027A-406E-85F7-F4E75FB2CCE1}" type="presOf" srcId="{DF44D38F-C2CD-48A4-A82C-F895FC8FF64A}" destId="{E0F873A0-2538-485F-BEBC-E5CD241F335A}" srcOrd="1" destOrd="1" presId="urn:microsoft.com/office/officeart/2005/8/layout/cycle4"/>
    <dgm:cxn modelId="{62A6520C-10F9-4017-B0B5-8CF8514013B0}" srcId="{50BE9170-03E6-43C4-A0F0-054EE882F30E}" destId="{3E66FE15-FCFC-4AB2-BBB8-CBE18C2FE383}" srcOrd="2" destOrd="0" parTransId="{17EB8424-2AF6-4DD9-BFB8-5811B0C640D8}" sibTransId="{E609ABB9-32D0-4E84-A116-286A00372E72}"/>
    <dgm:cxn modelId="{C75BD956-C85A-4C7B-ACEA-EEE3984101EB}" type="presParOf" srcId="{343366AC-4761-456C-BCC0-D941B57D02BC}" destId="{2F5A32A1-9A7E-436A-AD3E-61DB248CB3BE}" srcOrd="0" destOrd="0" presId="urn:microsoft.com/office/officeart/2005/8/layout/cycle4"/>
    <dgm:cxn modelId="{3045ADD1-09C3-4F03-BD37-139F46A96E79}" type="presParOf" srcId="{2F5A32A1-9A7E-436A-AD3E-61DB248CB3BE}" destId="{91ECC292-04A4-4CAD-AE38-9F3188FD17A0}" srcOrd="0" destOrd="0" presId="urn:microsoft.com/office/officeart/2005/8/layout/cycle4"/>
    <dgm:cxn modelId="{7C47CA6A-5BF3-4456-9DCA-E6B3B0154768}" type="presParOf" srcId="{91ECC292-04A4-4CAD-AE38-9F3188FD17A0}" destId="{1ABEB2DF-DBBE-4BAB-9B20-0A747B3850B6}" srcOrd="0" destOrd="0" presId="urn:microsoft.com/office/officeart/2005/8/layout/cycle4"/>
    <dgm:cxn modelId="{E65583E1-6CB9-48A9-9C26-142D53BEF7EF}" type="presParOf" srcId="{91ECC292-04A4-4CAD-AE38-9F3188FD17A0}" destId="{DBE89703-A480-4894-B4E7-5FC783D2B033}" srcOrd="1" destOrd="0" presId="urn:microsoft.com/office/officeart/2005/8/layout/cycle4"/>
    <dgm:cxn modelId="{DC64361B-3A72-47FA-85F8-7CE7033A2F92}" type="presParOf" srcId="{2F5A32A1-9A7E-436A-AD3E-61DB248CB3BE}" destId="{8F2ECD0A-334F-4BB0-9FC7-783D46522B4F}" srcOrd="1" destOrd="0" presId="urn:microsoft.com/office/officeart/2005/8/layout/cycle4"/>
    <dgm:cxn modelId="{49A13F46-1F3F-49B6-9B27-FEBF032D8B30}" type="presParOf" srcId="{8F2ECD0A-334F-4BB0-9FC7-783D46522B4F}" destId="{0C2B71D8-B241-4C6B-A971-47A2767F8BB8}" srcOrd="0" destOrd="0" presId="urn:microsoft.com/office/officeart/2005/8/layout/cycle4"/>
    <dgm:cxn modelId="{224F670F-CA0A-4210-AA3E-44C83A5FC514}" type="presParOf" srcId="{8F2ECD0A-334F-4BB0-9FC7-783D46522B4F}" destId="{601CDDB0-60E4-4502-AA03-3E329F068E2B}" srcOrd="1" destOrd="0" presId="urn:microsoft.com/office/officeart/2005/8/layout/cycle4"/>
    <dgm:cxn modelId="{D0E83B0C-C0D9-471E-A7BB-915BE23AA1B4}" type="presParOf" srcId="{2F5A32A1-9A7E-436A-AD3E-61DB248CB3BE}" destId="{1988DB4F-EF34-4461-A97C-ABAAC39538D8}" srcOrd="2" destOrd="0" presId="urn:microsoft.com/office/officeart/2005/8/layout/cycle4"/>
    <dgm:cxn modelId="{A234B1CF-FFB0-49A1-8001-5336D71C0DFB}" type="presParOf" srcId="{1988DB4F-EF34-4461-A97C-ABAAC39538D8}" destId="{CB7199A6-338E-493C-9761-31258C3877DD}" srcOrd="0" destOrd="0" presId="urn:microsoft.com/office/officeart/2005/8/layout/cycle4"/>
    <dgm:cxn modelId="{FACC0CA1-9FE3-4138-8357-0D8832209C51}" type="presParOf" srcId="{1988DB4F-EF34-4461-A97C-ABAAC39538D8}" destId="{E0F873A0-2538-485F-BEBC-E5CD241F335A}" srcOrd="1" destOrd="0" presId="urn:microsoft.com/office/officeart/2005/8/layout/cycle4"/>
    <dgm:cxn modelId="{3F4D9EFB-22D1-46DB-A64F-FD23130B0E23}" type="presParOf" srcId="{2F5A32A1-9A7E-436A-AD3E-61DB248CB3BE}" destId="{FFB2A26B-4762-412B-8272-7AA1E268054E}" srcOrd="3" destOrd="0" presId="urn:microsoft.com/office/officeart/2005/8/layout/cycle4"/>
    <dgm:cxn modelId="{2C825D7D-B834-4F03-8B55-9691B798A304}" type="presParOf" srcId="{FFB2A26B-4762-412B-8272-7AA1E268054E}" destId="{4E2957C6-0BCE-4A7B-89DE-01F83D0E4354}" srcOrd="0" destOrd="0" presId="urn:microsoft.com/office/officeart/2005/8/layout/cycle4"/>
    <dgm:cxn modelId="{489740A9-2203-46A0-AC36-10F0C4DDF0BD}" type="presParOf" srcId="{FFB2A26B-4762-412B-8272-7AA1E268054E}" destId="{77CA53AB-A09A-4875-BDF3-BF42C3D92D38}" srcOrd="1" destOrd="0" presId="urn:microsoft.com/office/officeart/2005/8/layout/cycle4"/>
    <dgm:cxn modelId="{90846256-B05A-448D-AE52-02E20B2EC78B}" type="presParOf" srcId="{2F5A32A1-9A7E-436A-AD3E-61DB248CB3BE}" destId="{5C614458-068C-48A0-8ACC-941941669998}" srcOrd="4" destOrd="0" presId="urn:microsoft.com/office/officeart/2005/8/layout/cycle4"/>
    <dgm:cxn modelId="{1967F9D2-AEFB-44C2-A865-C0489EF2501A}" type="presParOf" srcId="{343366AC-4761-456C-BCC0-D941B57D02BC}" destId="{6CF002EF-57C1-4019-A198-FE82EDF67C51}" srcOrd="1" destOrd="0" presId="urn:microsoft.com/office/officeart/2005/8/layout/cycle4"/>
    <dgm:cxn modelId="{3FCEC611-1E16-4BCB-87CF-F436DAFE343A}" type="presParOf" srcId="{6CF002EF-57C1-4019-A198-FE82EDF67C51}" destId="{59059ABC-2151-4A19-A957-36EFC0C39A45}" srcOrd="0" destOrd="0" presId="urn:microsoft.com/office/officeart/2005/8/layout/cycle4"/>
    <dgm:cxn modelId="{0DDF4D9B-659D-4334-843C-5F84F7F84202}" type="presParOf" srcId="{6CF002EF-57C1-4019-A198-FE82EDF67C51}" destId="{40E5639D-B49B-4ED1-B6A0-C28B5827309C}" srcOrd="1" destOrd="0" presId="urn:microsoft.com/office/officeart/2005/8/layout/cycle4"/>
    <dgm:cxn modelId="{4588E6ED-A015-48A0-8E6B-DC74182E3C30}" type="presParOf" srcId="{6CF002EF-57C1-4019-A198-FE82EDF67C51}" destId="{AF539ED3-2B7E-4258-A6C4-297618C23D35}" srcOrd="2" destOrd="0" presId="urn:microsoft.com/office/officeart/2005/8/layout/cycle4"/>
    <dgm:cxn modelId="{747BAC55-0038-493D-93AC-571AE23B223B}" type="presParOf" srcId="{6CF002EF-57C1-4019-A198-FE82EDF67C51}" destId="{6F8FA6B2-336B-49FB-BF6E-580DB7773FB0}" srcOrd="3" destOrd="0" presId="urn:microsoft.com/office/officeart/2005/8/layout/cycle4"/>
    <dgm:cxn modelId="{09C56D00-1C01-49E9-89AC-F3ED3939654C}" type="presParOf" srcId="{6CF002EF-57C1-4019-A198-FE82EDF67C51}" destId="{175127FA-2DC8-4EDB-810D-0F00B4259B7B}" srcOrd="4" destOrd="0" presId="urn:microsoft.com/office/officeart/2005/8/layout/cycle4"/>
    <dgm:cxn modelId="{5AF17942-1219-4D4A-B7CC-82C1551A4F1E}" type="presParOf" srcId="{343366AC-4761-456C-BCC0-D941B57D02BC}" destId="{BACCB697-13D5-4EFF-AB7F-6A08A938360D}" srcOrd="2" destOrd="0" presId="urn:microsoft.com/office/officeart/2005/8/layout/cycle4"/>
    <dgm:cxn modelId="{8F28F287-4FF5-4B05-9DA5-A311C0D7AFAA}" type="presParOf" srcId="{343366AC-4761-456C-BCC0-D941B57D02BC}" destId="{9670F399-3676-41E1-8D96-A822029C0B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99A6-338E-493C-9761-31258C3877DD}">
      <dsp:nvSpPr>
        <dsp:cNvPr id="0" name=""/>
        <dsp:cNvSpPr/>
      </dsp:nvSpPr>
      <dsp:spPr>
        <a:xfrm>
          <a:off x="2789985" y="2105513"/>
          <a:ext cx="1529593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馬克杯取代紙杯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使用環保清潔劑</a:t>
          </a:r>
          <a:endParaRPr lang="zh-TW" altLang="en-US" sz="1400" kern="1200" dirty="0"/>
        </a:p>
      </dsp:txBody>
      <dsp:txXfrm>
        <a:off x="3270628" y="2374986"/>
        <a:ext cx="1027185" cy="699592"/>
      </dsp:txXfrm>
    </dsp:sp>
    <dsp:sp modelId="{4E2957C6-0BCE-4A7B-89DE-01F83D0E4354}">
      <dsp:nvSpPr>
        <dsp:cNvPr id="0" name=""/>
        <dsp:cNvSpPr/>
      </dsp:nvSpPr>
      <dsp:spPr>
        <a:xfrm>
          <a:off x="294332" y="2105513"/>
          <a:ext cx="1529593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魚池水循環到廁所使用</a:t>
          </a:r>
          <a:endParaRPr lang="zh-TW" altLang="en-US" sz="1400" kern="1200" dirty="0"/>
        </a:p>
      </dsp:txBody>
      <dsp:txXfrm>
        <a:off x="316097" y="2374986"/>
        <a:ext cx="1027185" cy="699592"/>
      </dsp:txXfrm>
    </dsp:sp>
    <dsp:sp modelId="{0C2B71D8-B241-4C6B-A971-47A2767F8BB8}">
      <dsp:nvSpPr>
        <dsp:cNvPr id="0" name=""/>
        <dsp:cNvSpPr/>
      </dsp:nvSpPr>
      <dsp:spPr>
        <a:xfrm>
          <a:off x="2789985" y="0"/>
          <a:ext cx="1529593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鋁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銅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紙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金屬分類回收</a:t>
          </a:r>
          <a:endParaRPr lang="zh-TW" altLang="en-US" sz="1400" kern="1200" dirty="0"/>
        </a:p>
      </dsp:txBody>
      <dsp:txXfrm>
        <a:off x="3270628" y="21765"/>
        <a:ext cx="1027185" cy="699592"/>
      </dsp:txXfrm>
    </dsp:sp>
    <dsp:sp modelId="{1ABEB2DF-DBBE-4BAB-9B20-0A747B3850B6}">
      <dsp:nvSpPr>
        <dsp:cNvPr id="0" name=""/>
        <dsp:cNvSpPr/>
      </dsp:nvSpPr>
      <dsp:spPr>
        <a:xfrm>
          <a:off x="288932" y="0"/>
          <a:ext cx="1540392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宣導雙面影印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安裝省水裝置</a:t>
          </a:r>
          <a:endParaRPr lang="zh-TW" altLang="en-US" sz="1400" kern="1200" dirty="0"/>
        </a:p>
      </dsp:txBody>
      <dsp:txXfrm>
        <a:off x="310697" y="21765"/>
        <a:ext cx="1034745" cy="699592"/>
      </dsp:txXfrm>
    </dsp:sp>
    <dsp:sp modelId="{59059ABC-2151-4A19-A957-36EFC0C39A45}">
      <dsp:nvSpPr>
        <dsp:cNvPr id="0" name=""/>
        <dsp:cNvSpPr/>
      </dsp:nvSpPr>
      <dsp:spPr>
        <a:xfrm>
          <a:off x="932575" y="176491"/>
          <a:ext cx="1340716" cy="1340716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Reduce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減少使用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>
        <a:off x="1325262" y="569178"/>
        <a:ext cx="948029" cy="948029"/>
      </dsp:txXfrm>
    </dsp:sp>
    <dsp:sp modelId="{40E5639D-B49B-4ED1-B6A0-C28B5827309C}">
      <dsp:nvSpPr>
        <dsp:cNvPr id="0" name=""/>
        <dsp:cNvSpPr/>
      </dsp:nvSpPr>
      <dsp:spPr>
        <a:xfrm rot="5400000">
          <a:off x="2335219" y="176491"/>
          <a:ext cx="1340716" cy="1340716"/>
        </a:xfrm>
        <a:prstGeom prst="pieWedge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Reuse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回收再用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-5400000">
        <a:off x="2335219" y="569178"/>
        <a:ext cx="948029" cy="948029"/>
      </dsp:txXfrm>
    </dsp:sp>
    <dsp:sp modelId="{AF539ED3-2B7E-4258-A6C4-297618C23D35}">
      <dsp:nvSpPr>
        <dsp:cNvPr id="0" name=""/>
        <dsp:cNvSpPr/>
      </dsp:nvSpPr>
      <dsp:spPr>
        <a:xfrm rot="10800000">
          <a:off x="2335219" y="1579135"/>
          <a:ext cx="1340716" cy="1340716"/>
        </a:xfrm>
        <a:prstGeom prst="pieWedge">
          <a:avLst/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Replace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替代使用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10800000">
        <a:off x="2335219" y="1579135"/>
        <a:ext cx="948029" cy="948029"/>
      </dsp:txXfrm>
    </dsp:sp>
    <dsp:sp modelId="{6F8FA6B2-336B-49FB-BF6E-580DB7773FB0}">
      <dsp:nvSpPr>
        <dsp:cNvPr id="0" name=""/>
        <dsp:cNvSpPr/>
      </dsp:nvSpPr>
      <dsp:spPr>
        <a:xfrm rot="16200000">
          <a:off x="932575" y="1579135"/>
          <a:ext cx="1340716" cy="1340716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Recycle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循環再用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5400000">
        <a:off x="1325262" y="1579135"/>
        <a:ext cx="948029" cy="948029"/>
      </dsp:txXfrm>
    </dsp:sp>
    <dsp:sp modelId="{BACCB697-13D5-4EFF-AB7F-6A08A938360D}">
      <dsp:nvSpPr>
        <dsp:cNvPr id="0" name=""/>
        <dsp:cNvSpPr/>
      </dsp:nvSpPr>
      <dsp:spPr>
        <a:xfrm>
          <a:off x="2072804" y="1269501"/>
          <a:ext cx="462903" cy="40252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670F399-3676-41E1-8D96-A822029C0BBF}">
      <dsp:nvSpPr>
        <dsp:cNvPr id="0" name=""/>
        <dsp:cNvSpPr/>
      </dsp:nvSpPr>
      <dsp:spPr>
        <a:xfrm rot="10800000">
          <a:off x="2072804" y="1424318"/>
          <a:ext cx="462903" cy="40252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5A7EBA-49E7-4AEC-BD4A-DEE6D763E6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51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48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8" y="4718549"/>
            <a:ext cx="5439719" cy="44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48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50F45D-9628-4CD2-8AC3-DE08CA6DA2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98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3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61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15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488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75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32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40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9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15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22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45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56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84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33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26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73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5C69-192B-4384-ABE6-F7308F240FEF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EE17-7528-4B38-8353-4A30565E0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75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AD8-935B-419F-B954-64119E9C71DB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7B69-4358-4258-AC3D-9C1494522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36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BE16-9515-43A8-91D0-92D8ABAB5DF6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E1A8-BC5E-4091-985A-AB969C514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5F8D-1C22-40F1-9120-579C2A1D6EE1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15EE-8F83-44C0-B576-0C3C6D240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6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6399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356D-37FF-429B-B427-AF98CF1D2762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3F61-6241-47DB-B475-C028AE025A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35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36A1-A248-414F-A34C-F48A594C12FF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18F0-48D9-442A-B9A1-FDF79EE732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69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40C3-A427-44B0-B831-C30694969651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CB2F-3C35-48B9-A604-0F74B2B648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16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F1C2-DEC8-45B0-9CD6-65AC8ED809DF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C3BD-4909-4D92-86CE-7028EBE26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56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3970-1714-43D2-B2E5-DEDDF9FA7FAD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9D44-5AD1-42AB-8F77-FBC581E88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301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E849-1B91-4EBD-81A3-45CFB517003B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00FC-3369-4C06-A41D-C63668CA4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7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191-B6FF-4215-A9CC-F3D2BDD9CF28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CF29-15B0-46F2-A02C-AFBD071AEE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944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6765-762F-4143-911C-20E2B820177C}" type="datetime1">
              <a:rPr lang="en-US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9767-A783-4F8B-B2EA-FEB17DBD9A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977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BFDD37D-0BA0-43A9-A41B-125E2978541B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67CABE4-D05F-4AB7-9534-29D3EEC9538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0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327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1395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221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54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3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949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32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503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11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159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4853B96-375D-4E2E-B2FD-B1AA6E6202C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07C2E93-81D7-41D8-ABCD-9884852510D3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8486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449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908720"/>
            <a:ext cx="5623693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just">
              <a:defRPr/>
            </a:pPr>
            <a:r>
              <a:rPr lang="zh-TW" altLang="en-US" dirty="0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48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92772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67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2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 txBox="1">
            <a:spLocks noChangeArrowheads="1"/>
          </p:cNvSpPr>
          <p:nvPr userDrawn="1"/>
        </p:nvSpPr>
        <p:spPr bwMode="auto">
          <a:xfrm>
            <a:off x="0" y="908720"/>
            <a:ext cx="562369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just">
              <a:defRPr/>
            </a:pPr>
            <a:r>
              <a:rPr lang="zh-TW" altLang="en-US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30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922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094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78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163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75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79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FA0853-04BC-4CBA-93E9-3CDE1753E25D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3F29FAD-AE57-4B07-9388-E3222B914930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25863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2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742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8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7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0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18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73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12/24/2020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7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2392-DF2F-44D1-90B0-E3C0021995D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2020/12/24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CAFE-9872-4AC6-8343-869DD8366575}" type="slidenum">
              <a:rPr lang="en-US" altLang="zh-TW" sz="2400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63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 smtClean="0"/>
              <a:pPr>
                <a:defRPr/>
              </a:pPr>
              <a:t>2020/12/24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7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 smtClean="0"/>
              <a:pPr>
                <a:defRPr/>
              </a:pPr>
              <a:t>2020/12/24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Picture 7" descr="logo"/>
          <p:cNvPicPr>
            <a:picLocks noChangeAspect="1" noChangeArrowheads="1"/>
          </p:cNvPicPr>
          <p:nvPr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  <p:sldLayoutId id="214748507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/>
              <a:pPr>
                <a:defRPr/>
              </a:pPr>
              <a:t>2020/12/24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3080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/>
              <a:pPr>
                <a:defRPr/>
              </a:pPr>
              <a:t>12/24/2020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BF449C5-1C5C-421D-A43C-3D2CF001E0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248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12/24/2020</a:t>
            </a:fld>
            <a:endParaRPr lang="en-US" altLang="zh-TW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  <a:endParaRPr lang="en-US" altLang="zh-TW" sz="1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2A0C882-13CB-49E8-A470-2258C61C285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 smtClean="0"/>
              <a:pPr>
                <a:defRPr/>
              </a:pPr>
              <a:t>12/24/2020</a:t>
            </a:fld>
            <a:endParaRPr lang="en-US" altLang="zh-TW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9E2A267-6792-4B4A-93AF-D0281C77116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E8BBC53-E8A2-42C4-86FF-47DFF922EB12}" type="datetime1">
              <a:rPr lang="zh-TW" altLang="en-US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2020/12/24</a:t>
            </a:fld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01AE323-26E0-45FE-976F-64EB072C30B7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esconn.com/" TargetMode="Externa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4526" y="2898948"/>
            <a:ext cx="680424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TW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7015" y="2037174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民國</a:t>
            </a:r>
            <a:r>
              <a:rPr lang="en-US" altLang="zh-TW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年</a:t>
            </a:r>
            <a:endPara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企業社會責任執行情形報告</a:t>
            </a:r>
            <a:endParaRPr lang="zh-TW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6788" y="4576820"/>
            <a:ext cx="2109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 </a:t>
            </a:r>
            <a:r>
              <a:rPr lang="en-US" altLang="zh-TW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11, 2020</a:t>
            </a:r>
            <a:endParaRPr lang="zh-TW" altLang="en-US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9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18" y="4210595"/>
            <a:ext cx="3100324" cy="23028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528" y="119675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ea typeface="+mj-ea"/>
                <a:cs typeface="Times New Roman" panose="02020603050405020304" pitchFamily="18" charset="0"/>
              </a:rPr>
              <a:t>CSR X USR </a:t>
            </a: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今年宏致電子與台灣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野望協會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合作，引進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英國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Wildscreen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展得獎的生態及環境紀錄片，此影展在國際夙有綠色奧斯卡美譽，並且首度和國立中央大學教務處教學發展中心合作，舉辦「第十屆野望影展」，希望藉由珍貴的自然影像拍攝，激發學生對於生態環境保護的探討、深化對於生物多樣性的認識與保護，並思考環境平衡和健康生活的重要性。 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258820" cy="2292350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08" y="3356992"/>
            <a:ext cx="2826772" cy="201622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79512" y="3573016"/>
            <a:ext cx="340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2020/10/07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PM18:00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中央大學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大講堂校史館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82348" y="3564305"/>
            <a:ext cx="264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2020/10/27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PM18:30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學生宿舍藝文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0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1124744"/>
            <a:ext cx="7956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大獎學金募款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勵志誠樸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：透過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【2020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中大二手用品交易市集」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擺攤義賣，所有義賣款項將捐助給「中大獎學金募款專案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勵志誠樸」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，透過義賣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品募集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經濟困難學生順利完成學業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0154"/>
            <a:ext cx="3888432" cy="27467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0155"/>
            <a:ext cx="3816424" cy="27524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9552" y="285293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活動時間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日中午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12:00-13:00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：中央大學游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樓展覽室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61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7524" y="11845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以優良員工名義捐贈行動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圖書車分別給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台東縣、花蓮縣及新竹縣，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縮短偏遠圖書資源的差距，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此為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宏致電子投身公益的具體實踐。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4421090" cy="23762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37824"/>
            <a:ext cx="3131840" cy="23488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225850"/>
            <a:ext cx="2218388" cy="22721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844825"/>
            <a:ext cx="1452886" cy="216023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710" y="4274999"/>
            <a:ext cx="1838730" cy="2034321"/>
          </a:xfrm>
          <a:prstGeom prst="rect">
            <a:avLst/>
          </a:prstGeom>
        </p:spPr>
      </p:pic>
      <p:pic>
        <p:nvPicPr>
          <p:cNvPr id="1026" name="圖片 1" descr="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5"/>
            <a:ext cx="3960441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-01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445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779942" y="1412776"/>
            <a:ext cx="509631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落實公司治理</a:t>
            </a:r>
            <a:endParaRPr lang="en-US" altLang="zh-TW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堅持企業承諾</a:t>
            </a:r>
            <a:endParaRPr lang="en-US" altLang="zh-TW" sz="3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zh-TW" alt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環境永續發展</a:t>
            </a:r>
            <a:endParaRPr lang="en-US" altLang="zh-TW" sz="36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員工福利</a:t>
            </a:r>
            <a:endParaRPr lang="en-US" altLang="zh-TW" sz="3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社會公益</a:t>
            </a:r>
            <a:endParaRPr lang="zh-TW" alt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987824" y="35802"/>
            <a:ext cx="6156176" cy="584886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zh-TW" altLang="en-US" sz="35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企業社</a:t>
            </a:r>
            <a:r>
              <a:rPr lang="zh-TW" altLang="en-US" sz="35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會責任推</a:t>
            </a:r>
            <a:r>
              <a:rPr lang="zh-TW" altLang="en-US" sz="35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動與實行措施</a:t>
            </a:r>
          </a:p>
        </p:txBody>
      </p:sp>
    </p:spTree>
    <p:extLst>
      <p:ext uri="{BB962C8B-B14F-4D97-AF65-F5344CB8AC3E}">
        <p14:creationId xmlns:p14="http://schemas.microsoft.com/office/powerpoint/2010/main" val="28755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落實公司治理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04634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一、定期召開董事會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設立內控內</a:t>
            </a:r>
            <a:r>
              <a:rPr lang="zh-TW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稽專責單位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依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照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風險評估結果訂定年度稽核計劃，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每月依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計畫執行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定期揭露與員工、股東、顧客等利益關係人相關的資訊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1.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向員工說明並公布各項福利措施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向員工說明並公布申訴或檢舉辦法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3.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定期公布公司財務資訊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4.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公布董事會決議事項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5.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提供顧客清楚且正確的產品、服務資訊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6.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於公司網站設置利害關係人專區，以瞭解並回應利害關係人所關切之重要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企業社會責任議題</a:t>
            </a:r>
          </a:p>
          <a:p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官網設有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CSR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專區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/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CSR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專區網址：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www.acesconn.com/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投資人關係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公司治理</a:t>
            </a:r>
            <a:endParaRPr lang="zh-TW" altLang="en-US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980728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altLang="zh-TW" sz="1000" b="1" dirty="0" smtClean="0"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一、良好的溝通管道</a:t>
            </a: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1.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公司內網員工意見箱與總經理信箱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2.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實體意見信箱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</a:t>
            </a: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二、重視</a:t>
            </a:r>
            <a:r>
              <a:rPr lang="zh-TW" altLang="en-US" sz="2000" b="1" dirty="0">
                <a:ea typeface="+mn-ea"/>
                <a:cs typeface="Times New Roman" panose="02020603050405020304" pitchFamily="18" charset="0"/>
              </a:rPr>
              <a:t>性別平等</a:t>
            </a:r>
            <a:endParaRPr lang="en-US" altLang="zh-TW" sz="2000" b="1" dirty="0"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宏致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電子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2020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員工男女性別佔比分別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為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男性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55%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，女性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45%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，顯示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宏致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電子重視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男女平等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並提供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性別友善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環境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2000" b="1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三、</a:t>
            </a:r>
            <a:r>
              <a:rPr lang="zh-TW" altLang="zh-TW" sz="2000" b="1" dirty="0" smtClean="0">
                <a:ea typeface="+mn-ea"/>
                <a:cs typeface="Times New Roman" panose="02020603050405020304" pitchFamily="18" charset="0"/>
              </a:rPr>
              <a:t>員工持股信託</a:t>
            </a:r>
            <a:endParaRPr lang="en-US" altLang="zh-TW" sz="20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1.</a:t>
            </a:r>
            <a:r>
              <a:rPr lang="zh-TW" altLang="zh-TW" sz="1800" dirty="0" smtClean="0">
                <a:ea typeface="+mn-ea"/>
                <a:cs typeface="Times New Roman" panose="02020603050405020304" pitchFamily="18" charset="0"/>
              </a:rPr>
              <a:t>年中紅利信託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2.</a:t>
            </a:r>
            <a:r>
              <a:rPr lang="zh-TW" altLang="zh-TW" sz="1800" dirty="0" smtClean="0">
                <a:ea typeface="+mn-ea"/>
                <a:cs typeface="Times New Roman" panose="02020603050405020304" pitchFamily="18" charset="0"/>
              </a:rPr>
              <a:t>每月薪資信託</a:t>
            </a:r>
            <a:endParaRPr lang="zh-TW" altLang="en-US" sz="20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堅持企業承諾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9" y="1196752"/>
            <a:ext cx="2770183" cy="233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7451" r="3831"/>
          <a:stretch/>
        </p:blipFill>
        <p:spPr>
          <a:xfrm>
            <a:off x="3367332" y="1829266"/>
            <a:ext cx="1453266" cy="1815758"/>
          </a:xfrm>
          <a:prstGeom prst="rect">
            <a:avLst/>
          </a:prstGeom>
        </p:spPr>
      </p:pic>
      <p:sp>
        <p:nvSpPr>
          <p:cNvPr id="4" name="向下箭號 3"/>
          <p:cNvSpPr/>
          <p:nvPr/>
        </p:nvSpPr>
        <p:spPr>
          <a:xfrm rot="1643694">
            <a:off x="6485067" y="2872133"/>
            <a:ext cx="357944" cy="452203"/>
          </a:xfrm>
          <a:prstGeom prst="downArrow">
            <a:avLst>
              <a:gd name="adj1" fmla="val 50000"/>
              <a:gd name="adj2" fmla="val 670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56499"/>
            <a:ext cx="1055086" cy="2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445" y="1196752"/>
            <a:ext cx="35283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四、聘僱在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地人才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42925">
              <a:spcBef>
                <a:spcPts val="0"/>
              </a:spcBef>
              <a:tabLst>
                <a:tab pos="542925" algn="l"/>
              </a:tabLst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宏致電子深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根台灣聘僱在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地人才，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年聘僱台灣人 數佔全公司人數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89%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，積極為台灣創造就業機會，並提供一個能發揮所長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的舞台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五、完整的教育訓練課程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截至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內訓合計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119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外訓合計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98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4988"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217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   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堅持企業承諾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93" y="3842044"/>
            <a:ext cx="2905659" cy="234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83" y="3861048"/>
            <a:ext cx="3096768" cy="232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1956384214"/>
              </p:ext>
            </p:extLst>
          </p:nvPr>
        </p:nvGraphicFramePr>
        <p:xfrm>
          <a:off x="3851920" y="918052"/>
          <a:ext cx="4848200" cy="295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1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企業社會責任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089391"/>
            <a:ext cx="86108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RBA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認證</a:t>
            </a:r>
            <a:endParaRPr lang="en-US" altLang="zh-TW" sz="2400" dirty="0" smtClean="0"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宏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致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電子持續實踐社會公益參與，積極展現企業社會責任。</a:t>
            </a:r>
            <a:endParaRPr lang="en-US" altLang="zh-TW" sz="2400" dirty="0" smtClean="0"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自</a:t>
            </a: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2018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月起，宏致電子正式導入</a:t>
            </a: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RBA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體制</a:t>
            </a:r>
            <a:r>
              <a:rPr lang="en-US" altLang="zh-TW" dirty="0" smtClean="0"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ea typeface="+mn-ea"/>
                <a:cs typeface="Times New Roman" panose="02020603050405020304" pitchFamily="18" charset="0"/>
              </a:rPr>
              <a:t>*註</a:t>
            </a:r>
            <a:r>
              <a:rPr lang="en-US" altLang="zh-TW" dirty="0" smtClean="0">
                <a:ea typeface="+mn-ea"/>
                <a:cs typeface="Times New Roman" panose="02020603050405020304" pitchFamily="18" charset="0"/>
              </a:rPr>
              <a:t>1)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，致力於將企業社會責任落實於勞工與工作環境中，營造富有人權與尊嚴且健康、安全與衛生的友善職場環境。</a:t>
            </a:r>
            <a:endParaRPr lang="zh-TW" altLang="en-US" sz="24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696" y="49411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*註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RBA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Responsible 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Business 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Alliance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，責任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商業聯盟行為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準則）被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視為全球電子產品供應鏈的人權、環境與道德的行為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規範標準。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RBA 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責任商業聯盟行為準則包含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大範疇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勞工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labor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健康與安全（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Health &amp; Safety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環境（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Environmental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倫理規範（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Ethics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管理系統（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Management System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）</a:t>
            </a:r>
            <a:endParaRPr lang="zh-TW" altLang="en-US" sz="12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5588" y="3241643"/>
            <a:ext cx="85967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ECOVADIS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認證</a:t>
            </a:r>
            <a:endParaRPr lang="en-US" altLang="zh-TW" sz="2400" dirty="0"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en-US" altLang="zh-TW" sz="2400" dirty="0">
                <a:ea typeface="+mn-ea"/>
                <a:cs typeface="Times New Roman" panose="02020603050405020304" pitchFamily="18" charset="0"/>
              </a:rPr>
              <a:t>2020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年底啟動</a:t>
            </a:r>
            <a:r>
              <a:rPr lang="en-US" altLang="zh-TW" sz="2400" dirty="0" err="1">
                <a:ea typeface="+mn-ea"/>
                <a:cs typeface="Times New Roman" panose="02020603050405020304" pitchFamily="18" charset="0"/>
              </a:rPr>
              <a:t>EcoVadis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專案導入，透過正式認證管道，將企業社會責任績效成果具體呈現。</a:t>
            </a:r>
          </a:p>
        </p:txBody>
      </p:sp>
      <p:sp>
        <p:nvSpPr>
          <p:cNvPr id="6" name="矩形 5"/>
          <p:cNvSpPr/>
          <p:nvPr/>
        </p:nvSpPr>
        <p:spPr>
          <a:xfrm>
            <a:off x="406696" y="570363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*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註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： </a:t>
            </a:r>
            <a:r>
              <a:rPr lang="en-US" altLang="zh-TW" sz="1200" dirty="0" err="1" smtClean="0">
                <a:latin typeface="+mn-lt"/>
                <a:ea typeface="+mn-ea"/>
                <a:cs typeface="Times New Roman" panose="02020603050405020304" pitchFamily="18" charset="0"/>
              </a:rPr>
              <a:t>EcoVadis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審核是進行企業社會責任監控的第一步。</a:t>
            </a:r>
            <a:r>
              <a:rPr lang="en-US" altLang="zh-TW" sz="1200" dirty="0" err="1">
                <a:latin typeface="+mn-lt"/>
                <a:ea typeface="+mn-ea"/>
                <a:cs typeface="Times New Roman" panose="02020603050405020304" pitchFamily="18" charset="0"/>
              </a:rPr>
              <a:t>EcoVadis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審核的目的旨在清楚地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了解企業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社責任</a:t>
            </a:r>
            <a:r>
              <a:rPr lang="en-US" altLang="zh-TW" sz="1200" dirty="0">
                <a:latin typeface="+mn-lt"/>
                <a:ea typeface="+mn-ea"/>
                <a:cs typeface="Times New Roman" panose="02020603050405020304" pitchFamily="18" charset="0"/>
              </a:rPr>
              <a:t>(CSR</a:t>
            </a:r>
            <a:r>
              <a:rPr lang="en-US" altLang="zh-TW" sz="1200" dirty="0" smtClean="0">
                <a:latin typeface="+mn-lt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的實施</a:t>
            </a:r>
            <a:r>
              <a:rPr lang="zh-TW" altLang="en-US" sz="1200" dirty="0">
                <a:latin typeface="+mn-lt"/>
                <a:ea typeface="+mn-ea"/>
                <a:cs typeface="Times New Roman" panose="02020603050405020304" pitchFamily="18" charset="0"/>
              </a:rPr>
              <a:t>表現（即：環境、勞工和人權、商業道德、可持續採購）</a:t>
            </a:r>
            <a:r>
              <a:rPr lang="zh-TW" altLang="en-US" sz="1200" dirty="0" smtClean="0"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lang="zh-TW" altLang="en-US" sz="12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120894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通過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ISO 14001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環境管理</a:t>
            </a:r>
            <a:r>
              <a:rPr lang="zh-TW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驗證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環境永續發展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68044" y="120894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通過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ISO 45001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職業</a:t>
            </a: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安全衛生管理系統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認證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1" y="2092789"/>
            <a:ext cx="3189842" cy="421169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099645"/>
            <a:ext cx="3230310" cy="42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環境永續發展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2286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、執行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環保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4R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原則</a:t>
            </a: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endParaRPr lang="en-US" altLang="zh-TW" sz="1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883117559"/>
              </p:ext>
            </p:extLst>
          </p:nvPr>
        </p:nvGraphicFramePr>
        <p:xfrm>
          <a:off x="107504" y="2132856"/>
          <a:ext cx="46085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4355976" y="107480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四、辦公區域及工作現場持續更換節能</a:t>
            </a:r>
            <a:r>
              <a:rPr lang="en-US" altLang="zh-TW" sz="18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sz="18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燈</a:t>
            </a:r>
            <a:endParaRPr lang="en-US" altLang="zh-TW" sz="18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28" y="1476249"/>
            <a:ext cx="2505343" cy="1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63" y="4293096"/>
            <a:ext cx="2592288" cy="19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80" y="2852936"/>
            <a:ext cx="2448272" cy="18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員工福利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41277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每月舉辦員工慶生餐會，與同仁同樂。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27584" y="40050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2020/11/17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11/20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辦員工體檢，重視員工健康。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64083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653136"/>
            <a:ext cx="3744416" cy="165618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4441"/>
            <a:ext cx="3816424" cy="21062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4441"/>
            <a:ext cx="390824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48857</TotalTime>
  <Words>1421</Words>
  <Application>Microsoft Office PowerPoint</Application>
  <PresentationFormat>如螢幕大小 (4:3)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佈景主題1</vt:lpstr>
      <vt:lpstr>2_預設簡報設計</vt:lpstr>
      <vt:lpstr>6_預設簡報設計</vt:lpstr>
      <vt:lpstr>ACES</vt:lpstr>
      <vt:lpstr>1_ACES</vt:lpstr>
      <vt:lpstr>2_ACES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amily</dc:creator>
  <cp:lastModifiedBy>顏春梅</cp:lastModifiedBy>
  <cp:revision>4899</cp:revision>
  <cp:lastPrinted>2017-11-03T02:00:03Z</cp:lastPrinted>
  <dcterms:created xsi:type="dcterms:W3CDTF">2006-04-07T06:24:17Z</dcterms:created>
  <dcterms:modified xsi:type="dcterms:W3CDTF">2020-12-24T07:51:33Z</dcterms:modified>
</cp:coreProperties>
</file>